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notesMasterIdLst>
    <p:notesMasterId r:id="rId4"/>
  </p:notesMasterIdLst>
  <p:sldIdLst>
    <p:sldId id="775" r:id="rId2"/>
    <p:sldId id="7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7C"/>
    <a:srgbClr val="00FF00"/>
    <a:srgbClr val="FF0000"/>
    <a:srgbClr val="3366FF"/>
    <a:srgbClr val="FFFF00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6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86C7F2-E7BD-7B41-8F63-5C029206E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50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7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2AF57-5E53-634E-854B-8D72E74CF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3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0CF96-13D6-614B-A61A-B85FDD6E4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5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2A3AF-D3DD-CA41-BFCE-24981E961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9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AB9EA-78BC-FD47-A5E5-F113A0A83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5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B6C58-173E-2245-B981-6AB9D72CD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8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1CAC8-2B0D-0D40-8401-C3281A1A5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3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A4BB5-ED86-B64B-84C9-1B78040D3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71236-CDC7-F94C-94CB-99462998E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9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892D-9B7E-A841-9B9B-E04416E59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9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3C124-AFBD-C74A-8764-5DADC09E5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7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46D61-A5A9-7944-9D28-9469129BB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0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885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  <a:cs typeface="+mn-cs"/>
              </a:endParaRPr>
            </a:p>
          </p:txBody>
        </p:sp>
        <p:sp>
          <p:nvSpPr>
            <p:cNvPr id="7885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  <a:cs typeface="+mn-cs"/>
              </a:endParaRPr>
            </a:p>
          </p:txBody>
        </p:sp>
        <p:sp>
          <p:nvSpPr>
            <p:cNvPr id="7885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  <a:cs typeface="+mn-cs"/>
              </a:endParaRPr>
            </a:p>
          </p:txBody>
        </p:sp>
        <p:sp>
          <p:nvSpPr>
            <p:cNvPr id="7885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  <a:cs typeface="+mn-cs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en-US"/>
              <a:t>NOAA 2011 Satellite Direct Readout Conference, Miami, FL</a:t>
            </a:r>
            <a:endParaRPr lang="en-US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788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D31E3759-D86A-C648-90FA-945857267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107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107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107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107" charset="-128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107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107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107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-107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6934200"/>
          </a:xfrm>
        </p:spPr>
        <p:txBody>
          <a:bodyPr/>
          <a:lstStyle/>
          <a:p>
            <a:pPr marL="0" indent="0" algn="ctr"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McIDAS-V Support for GOES-R Risk Reduction Projects</a:t>
            </a:r>
          </a:p>
          <a:p>
            <a:pPr marL="0" indent="0" algn="ctr">
              <a:buFont typeface="Wingdings" charset="0"/>
              <a:buNone/>
              <a:defRPr/>
            </a:pPr>
            <a:endParaRPr lang="en-US" sz="1600" b="1" dirty="0">
              <a:solidFill>
                <a:srgbClr val="FFFFFF"/>
              </a:solidFill>
            </a:endParaRPr>
          </a:p>
          <a:p>
            <a:pPr marL="0" indent="0" algn="ctr">
              <a:buFont typeface="Wingdings" charset="0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Tom Rink, Tom Achtor</a:t>
            </a:r>
          </a:p>
          <a:p>
            <a:pPr marL="0" indent="0" algn="ctr">
              <a:buFont typeface="Wingdings" charset="0"/>
              <a:buNone/>
              <a:defRPr/>
            </a:pPr>
            <a:endParaRPr lang="en-US" sz="16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McIDAS-V developers will work with selected GOES-RRR projects to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Visualize all data used in project development and evaluation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Develop analysis tools to support evaluation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10144" y="90856"/>
            <a:ext cx="1138975" cy="11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 descr="sta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76200"/>
            <a:ext cx="40544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 descr="cimss_for_engraving_cr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29"/>
          <a:stretch>
            <a:fillRect/>
          </a:stretch>
        </p:blipFill>
        <p:spPr bwMode="auto">
          <a:xfrm>
            <a:off x="1295401" y="76201"/>
            <a:ext cx="145752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W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76200"/>
            <a:ext cx="61801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b="1" dirty="0">
                <a:solidFill>
                  <a:srgbClr val="FFFFFF"/>
                </a:solidFill>
              </a:rPr>
              <a:t>McIDAS-V Support for GOES-R Risk Reduction Projects</a:t>
            </a:r>
          </a:p>
          <a:p>
            <a:pPr marL="0" indent="0" algn="ctr">
              <a:buFont typeface="Wingdings" charset="0"/>
              <a:buNone/>
              <a:defRPr/>
            </a:pPr>
            <a:endParaRPr lang="en-US" sz="16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Task 1 – Support for CIMSS Nowcasting Project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Develop enhancements to trajectory </a:t>
            </a:r>
            <a:r>
              <a:rPr lang="en-US" sz="2400" b="1" dirty="0" smtClean="0">
                <a:solidFill>
                  <a:srgbClr val="FFFF00"/>
                </a:solidFill>
              </a:rPr>
              <a:t>display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Support validation of trajectories vs. model fields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Seek an isentropic coordinate display (years 2-3)</a:t>
            </a:r>
          </a:p>
          <a:p>
            <a:pPr marL="0" indent="0">
              <a:buNone/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Task 2 – Survey and </a:t>
            </a:r>
            <a:r>
              <a:rPr lang="en-US" sz="2800" b="1" dirty="0" err="1" smtClean="0">
                <a:solidFill>
                  <a:srgbClr val="FFFF00"/>
                </a:solidFill>
              </a:rPr>
              <a:t>Indentify</a:t>
            </a:r>
            <a:r>
              <a:rPr lang="en-US" sz="2800" b="1" dirty="0" smtClean="0">
                <a:solidFill>
                  <a:srgbClr val="FFFF00"/>
                </a:solidFill>
              </a:rPr>
              <a:t> additional projects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Survey all RRR projects for analysis and visualization needs; report on this survey</a:t>
            </a:r>
          </a:p>
          <a:p>
            <a:pPr lvl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Create collaboration with specific RRR team(s) and develop enhancements in McIDAS-V to support their project. </a:t>
            </a:r>
            <a:endParaRPr lang="en-US" sz="2400" b="1" dirty="0">
              <a:solidFill>
                <a:srgbClr val="FFFF00"/>
              </a:solidFill>
            </a:endParaRPr>
          </a:p>
          <a:p>
            <a:pPr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52540</TotalTime>
  <Words>130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Orbit</vt:lpstr>
      <vt:lpstr>PowerPoint Presentation</vt:lpstr>
      <vt:lpstr>PowerPoint Presentation</vt:lpstr>
    </vt:vector>
  </TitlesOfParts>
  <Company>Naval Research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Visualizing the Natural Environment</dc:title>
  <dc:creator>Dr. Steven D. Miller</dc:creator>
  <cp:lastModifiedBy>Tom Rink</cp:lastModifiedBy>
  <cp:revision>354</cp:revision>
  <dcterms:created xsi:type="dcterms:W3CDTF">2011-03-31T13:31:19Z</dcterms:created>
  <dcterms:modified xsi:type="dcterms:W3CDTF">2011-09-22T14:44:06Z</dcterms:modified>
</cp:coreProperties>
</file>