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E55700C-59B0-4A51-B3D0-9133B061CDA1}" type="datetimeFigureOut">
              <a:rPr lang="en-US" smtClean="0"/>
              <a:pPr/>
              <a:t>9/22/11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F9E6AE-A02B-49D2-958C-49829A89B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IDEA-like GOES-R Air Quality Proving Ground data distribution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Hai </a:t>
            </a:r>
            <a:r>
              <a:rPr lang="en-US" dirty="0" smtClean="0"/>
              <a:t>Zhang</a:t>
            </a:r>
          </a:p>
          <a:p>
            <a:r>
              <a:rPr lang="en-US" dirty="0" smtClean="0"/>
              <a:t>University of Maryland Baltimore County (UMBC)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Objectives</a:t>
            </a:r>
          </a:p>
          <a:p>
            <a:pPr lvl="1"/>
            <a:r>
              <a:rPr lang="en-US" sz="1600" dirty="0" smtClean="0"/>
              <a:t>Prepare near-real-time GOES-R air quality data distribution system for air quality community</a:t>
            </a:r>
          </a:p>
          <a:p>
            <a:pPr lvl="1"/>
            <a:r>
              <a:rPr lang="en-US" sz="1600" dirty="0" smtClean="0"/>
              <a:t>Collaborate with GOES-R Air Quality Proving </a:t>
            </a:r>
            <a:r>
              <a:rPr lang="en-US" sz="1600" dirty="0"/>
              <a:t>G</a:t>
            </a:r>
            <a:r>
              <a:rPr lang="en-US" sz="1600" dirty="0" smtClean="0"/>
              <a:t>round (AQPG) team on user training and preparation for GOES-R air quality data</a:t>
            </a:r>
          </a:p>
          <a:p>
            <a:pPr>
              <a:buNone/>
            </a:pPr>
            <a:r>
              <a:rPr lang="en-US" sz="2000" b="1" dirty="0" smtClean="0"/>
              <a:t>Techniques</a:t>
            </a:r>
          </a:p>
          <a:p>
            <a:pPr lvl="1"/>
            <a:r>
              <a:rPr lang="en-US" sz="1800" dirty="0" smtClean="0"/>
              <a:t>Collaborate with GOES-R AQPG , build GOES-R proxy dataset – case studies and near-real-time data from model simulation and ABI aerosol retrieval algorithm</a:t>
            </a:r>
          </a:p>
          <a:p>
            <a:pPr lvl="1"/>
            <a:r>
              <a:rPr lang="en-US" sz="1800" dirty="0" smtClean="0"/>
              <a:t>Revise IDEA system to use the GOES-R ABI proxy dataset.</a:t>
            </a:r>
          </a:p>
          <a:p>
            <a:pPr lvl="1"/>
            <a:r>
              <a:rPr lang="en-US" sz="1800" dirty="0" smtClean="0"/>
              <a:t>Develop a new aerosol type component in the system. </a:t>
            </a:r>
          </a:p>
          <a:p>
            <a:pPr lvl="1"/>
            <a:r>
              <a:rPr lang="en-US" sz="1800" dirty="0" smtClean="0"/>
              <a:t>Apply synthetic natural color imagery.</a:t>
            </a:r>
          </a:p>
          <a:p>
            <a:pPr lvl="1"/>
            <a:r>
              <a:rPr lang="en-US" sz="1800" dirty="0" smtClean="0"/>
              <a:t>Air quality index (AQI) map from AOD</a:t>
            </a:r>
          </a:p>
          <a:p>
            <a:pPr lvl="1"/>
            <a:r>
              <a:rPr lang="en-US" sz="1800" dirty="0" smtClean="0"/>
              <a:t>Test the system using proxy dataset.  Analyze system ability to handle high data volume from GOES-R.</a:t>
            </a:r>
          </a:p>
          <a:p>
            <a:pPr lvl="1"/>
            <a:r>
              <a:rPr lang="en-US" sz="1800" dirty="0" smtClean="0"/>
              <a:t>Demonstrate the system to the air quality end users.  Acquire user feedbacks and improve system further.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7C20E9F-BEF5-4349-9A9D-F39277195F4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en-US" sz="2400" dirty="0" smtClean="0"/>
              <a:t>IDEA-like GOES-R air quality proving ground data distribution system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8113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b="1" dirty="0" smtClean="0"/>
              <a:t>Objectives</a:t>
            </a:r>
          </a:p>
          <a:p>
            <a:pPr lvl="1"/>
            <a:r>
              <a:rPr lang="en-US" sz="2500" dirty="0" smtClean="0"/>
              <a:t>Test Multi-Angle Implementation of Atmospheric </a:t>
            </a:r>
            <a:r>
              <a:rPr lang="en-US" sz="2500" dirty="0"/>
              <a:t>C</a:t>
            </a:r>
            <a:r>
              <a:rPr lang="en-US" sz="2500" dirty="0" smtClean="0"/>
              <a:t>orrection (MAIAC) algorithm performance in geostationary satellite geometry</a:t>
            </a:r>
          </a:p>
          <a:p>
            <a:pPr lvl="1"/>
            <a:r>
              <a:rPr lang="en-US" sz="2500" dirty="0" smtClean="0"/>
              <a:t>Improve the ability of GOES-R aerosol retrieval algorithm over bright surfaces</a:t>
            </a:r>
          </a:p>
          <a:p>
            <a:pPr lvl="1"/>
            <a:endParaRPr lang="en-US" sz="2200" dirty="0" smtClean="0"/>
          </a:p>
          <a:p>
            <a:pPr>
              <a:buNone/>
            </a:pPr>
            <a:r>
              <a:rPr lang="en-US" sz="2900" b="1" dirty="0" smtClean="0"/>
              <a:t>Techniques</a:t>
            </a:r>
          </a:p>
          <a:p>
            <a:pPr lvl="1"/>
            <a:r>
              <a:rPr lang="en-US" sz="2500" dirty="0" smtClean="0"/>
              <a:t>Use geostationary satellite dataset </a:t>
            </a:r>
          </a:p>
          <a:p>
            <a:pPr lvl="2"/>
            <a:r>
              <a:rPr lang="en-US" sz="2500" dirty="0" smtClean="0"/>
              <a:t>SEVIRI data</a:t>
            </a:r>
          </a:p>
          <a:p>
            <a:pPr lvl="2"/>
            <a:r>
              <a:rPr lang="en-US" sz="2500" dirty="0" smtClean="0"/>
              <a:t>Simulated GOES-R proxy data</a:t>
            </a:r>
          </a:p>
          <a:p>
            <a:pPr lvl="2"/>
            <a:r>
              <a:rPr lang="en-US" sz="2500" dirty="0" smtClean="0"/>
              <a:t>Can apply multichannel aerosol retrieval in the geostationary satellite geometry.  </a:t>
            </a:r>
          </a:p>
          <a:p>
            <a:pPr lvl="1"/>
            <a:r>
              <a:rPr lang="en-US" sz="2500" dirty="0" smtClean="0"/>
              <a:t>Two methods will be explored:</a:t>
            </a:r>
          </a:p>
          <a:p>
            <a:pPr lvl="2"/>
            <a:r>
              <a:rPr lang="en-US" sz="2500" dirty="0" smtClean="0"/>
              <a:t>MAIAC</a:t>
            </a:r>
          </a:p>
          <a:p>
            <a:pPr lvl="3"/>
            <a:r>
              <a:rPr lang="en-US" sz="2500" dirty="0" smtClean="0"/>
              <a:t>When apply MAIAC on SEVIRI data, use 1.6 </a:t>
            </a:r>
            <a:r>
              <a:rPr lang="el-GR" sz="2500" dirty="0" smtClean="0"/>
              <a:t>μ</a:t>
            </a:r>
            <a:r>
              <a:rPr lang="en-US" sz="2500" dirty="0" smtClean="0"/>
              <a:t>m channel for 2.1 </a:t>
            </a:r>
            <a:r>
              <a:rPr lang="el-GR" sz="2500" dirty="0" smtClean="0"/>
              <a:t>μ</a:t>
            </a:r>
            <a:r>
              <a:rPr lang="en-US" sz="2500" dirty="0" smtClean="0"/>
              <a:t>m channel.   </a:t>
            </a:r>
          </a:p>
          <a:p>
            <a:pPr lvl="3"/>
            <a:r>
              <a:rPr lang="en-US" sz="2500" dirty="0" smtClean="0"/>
              <a:t>Assume 1.6 </a:t>
            </a:r>
            <a:r>
              <a:rPr lang="el-GR" sz="2500" dirty="0" smtClean="0"/>
              <a:t>μ</a:t>
            </a:r>
            <a:r>
              <a:rPr lang="en-US" sz="2500" dirty="0" smtClean="0"/>
              <a:t>m channel is not affected by aerosol, retrieve BRDF (Bidirectional Reflectance Distribution Function) for that channel.</a:t>
            </a:r>
          </a:p>
          <a:p>
            <a:pPr lvl="3"/>
            <a:r>
              <a:rPr lang="en-US" sz="2500" dirty="0" smtClean="0"/>
              <a:t>Assume 0.6 </a:t>
            </a:r>
            <a:r>
              <a:rPr lang="el-GR" sz="2500" dirty="0" smtClean="0"/>
              <a:t>μ</a:t>
            </a:r>
            <a:r>
              <a:rPr lang="en-US" sz="2500" dirty="0" smtClean="0"/>
              <a:t>m</a:t>
            </a:r>
            <a:r>
              <a:rPr lang="el-GR" sz="2500" dirty="0" smtClean="0"/>
              <a:t> </a:t>
            </a:r>
            <a:r>
              <a:rPr lang="en-US" sz="2500" dirty="0" smtClean="0"/>
              <a:t>channels have the same BRDF shape as 1.6 </a:t>
            </a:r>
            <a:r>
              <a:rPr lang="el-GR" sz="2500" dirty="0" smtClean="0"/>
              <a:t>μ</a:t>
            </a:r>
            <a:r>
              <a:rPr lang="en-US" sz="2500" dirty="0" smtClean="0"/>
              <a:t>m channel and retrieve BRDF in that channel through time series analysis.</a:t>
            </a:r>
          </a:p>
          <a:p>
            <a:pPr lvl="3"/>
            <a:r>
              <a:rPr lang="en-US" sz="2500" dirty="0" smtClean="0"/>
              <a:t>Retrieve AOD. </a:t>
            </a:r>
          </a:p>
          <a:p>
            <a:pPr lvl="3"/>
            <a:r>
              <a:rPr lang="en-US" sz="2500" dirty="0" smtClean="0"/>
              <a:t>Apply modification on surface types where the BRDF shapes are not the same in the three channel </a:t>
            </a:r>
          </a:p>
          <a:p>
            <a:pPr lvl="2"/>
            <a:r>
              <a:rPr lang="en-US" sz="2500" dirty="0" smtClean="0"/>
              <a:t>Use daily average AOD and TOA reflectance time sequence to retrieve surface BRDF</a:t>
            </a:r>
          </a:p>
          <a:p>
            <a:pPr lvl="3"/>
            <a:r>
              <a:rPr lang="en-US" sz="2500" dirty="0" smtClean="0"/>
              <a:t>BRDF shapes are not necessarily the same for the three channels</a:t>
            </a:r>
          </a:p>
          <a:p>
            <a:pPr lvl="3"/>
            <a:r>
              <a:rPr lang="en-US" sz="2500" dirty="0" smtClean="0"/>
              <a:t>Daily average AOD are obtained from MAIAC in good retrieval geometry</a:t>
            </a:r>
          </a:p>
          <a:p>
            <a:pPr lvl="3"/>
            <a:r>
              <a:rPr lang="en-US" sz="2500" dirty="0" smtClean="0"/>
              <a:t>Retrieve BRDF separately for each channel</a:t>
            </a:r>
          </a:p>
          <a:p>
            <a:pPr lvl="1"/>
            <a:r>
              <a:rPr lang="en-US" sz="2500" dirty="0" smtClean="0"/>
              <a:t>The algorithm will be tested and results will be compared against AERONET retrievals.</a:t>
            </a:r>
          </a:p>
          <a:p>
            <a:pPr lvl="1"/>
            <a:r>
              <a:rPr lang="en-US" sz="2500" dirty="0" smtClean="0"/>
              <a:t>Case studies such as Sahara dust storm and European pollution</a:t>
            </a:r>
          </a:p>
          <a:p>
            <a:pPr lvl="3"/>
            <a:endParaRPr lang="en-US" sz="2424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7C20E9F-BEF5-4349-9A9D-F39277195F4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96200" cy="762000"/>
          </a:xfrm>
        </p:spPr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erosol retrieval algorithm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Current GOES only have one visible channel available for aerosol retrieval </a:t>
            </a:r>
          </a:p>
          <a:p>
            <a:r>
              <a:rPr lang="en-US" sz="1800" dirty="0" smtClean="0"/>
              <a:t>In the new algorithm, we retrieve surface BRDF using daily average AOD and GOES channel 1 TOA reflectance</a:t>
            </a:r>
          </a:p>
          <a:p>
            <a:r>
              <a:rPr lang="en-US" sz="1800" dirty="0" smtClean="0"/>
              <a:t>Three day time series are used for BRDF retrieval</a:t>
            </a:r>
          </a:p>
          <a:p>
            <a:r>
              <a:rPr lang="en-US" sz="1800" dirty="0" smtClean="0"/>
              <a:t>Daily average AOD is obtained from MODIS in the eastern US and MAIAC for GOES in the western US</a:t>
            </a:r>
          </a:p>
          <a:p>
            <a:r>
              <a:rPr lang="en-US" sz="1800" dirty="0" smtClean="0"/>
              <a:t>The AOD retrieval results are more accurate than GASP and MAIAC for GOES.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Poster: Improved aerosol optical depth retrieval algorithm for current GOES</a:t>
            </a:r>
            <a:endParaRPr lang="en-US" sz="2800" dirty="0"/>
          </a:p>
        </p:txBody>
      </p:sp>
      <p:pic>
        <p:nvPicPr>
          <p:cNvPr id="7" name="Picture 6" descr="fig3_flowchar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2133600"/>
            <a:ext cx="3733800" cy="3200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4218</TotalTime>
  <Words>485</Words>
  <Application>Microsoft Macintosh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IDEA-like GOES-R Air Quality Proving Ground data distribution system</vt:lpstr>
      <vt:lpstr>IDEA-like GOES-R air quality proving ground data distribution system</vt:lpstr>
      <vt:lpstr>Aerosol retrieval algorithm </vt:lpstr>
      <vt:lpstr>Poster: Improved aerosol optical depth retrieval algorithm for current GOES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GOES-R air quality data distribution system</dc:title>
  <dc:creator>hzhang</dc:creator>
  <cp:lastModifiedBy>Hai Zhang</cp:lastModifiedBy>
  <cp:revision>24</cp:revision>
  <dcterms:created xsi:type="dcterms:W3CDTF">2011-09-22T19:55:20Z</dcterms:created>
  <dcterms:modified xsi:type="dcterms:W3CDTF">2011-09-22T19:56:17Z</dcterms:modified>
</cp:coreProperties>
</file>