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53171"/>
    <a:srgbClr val="030873"/>
    <a:srgbClr val="1B116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41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4B046D-06A7-43E4-BB43-F7BADC61B554}" type="datetimeFigureOut">
              <a:rPr lang="en-US" smtClean="0"/>
              <a:pPr/>
              <a:t>9/20/2011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6806DE-1B55-476F-8E55-47F25DDF381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rammb.cira.colostate.edu/research/goes-r/risk_reduction/training.asp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</a:t>
            </a:r>
            <a:r>
              <a:rPr lang="en-US" baseline="0" dirty="0" smtClean="0"/>
              <a:t> first point includes many things including the basic structure to develop, deliver, and distribute training.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6806DE-1B55-476F-8E55-47F25DDF3810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Arial" charset="0"/>
                <a:cs typeface="Arial" charset="0"/>
                <a:hlinkClick r:id="rId3"/>
              </a:rPr>
              <a:t>Existing GOES-R </a:t>
            </a:r>
            <a:r>
              <a:rPr lang="en-US" b="1" dirty="0" err="1" smtClean="0">
                <a:solidFill>
                  <a:schemeClr val="bg1"/>
                </a:solidFill>
                <a:latin typeface="Arial" charset="0"/>
                <a:cs typeface="Arial" charset="0"/>
                <a:hlinkClick r:id="rId3"/>
              </a:rPr>
              <a:t>Teletraining</a:t>
            </a:r>
            <a:r>
              <a:rPr lang="en-US" b="1" dirty="0" smtClean="0">
                <a:solidFill>
                  <a:schemeClr val="bg1"/>
                </a:solidFill>
                <a:latin typeface="Arial" charset="0"/>
                <a:cs typeface="Arial" charset="0"/>
                <a:hlinkClick r:id="rId3"/>
              </a:rPr>
              <a:t> and Modules</a:t>
            </a:r>
          </a:p>
          <a:p>
            <a:r>
              <a:rPr lang="en-US" b="1" dirty="0" smtClean="0">
                <a:solidFill>
                  <a:schemeClr val="bg1"/>
                </a:solidFill>
                <a:latin typeface="Arial" charset="0"/>
                <a:cs typeface="Arial" charset="0"/>
                <a:hlinkClick r:id="rId3"/>
              </a:rPr>
              <a:t>http://rammb.cira.colostate.edu/research/goes-r/risk_reduction/training.asp</a:t>
            </a:r>
            <a:r>
              <a:rPr lang="en-US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6806DE-1B55-476F-8E55-47F25DDF3810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BE20B-9AA0-44F1-9C19-5B29A3B0BAE0}" type="datetimeFigureOut">
              <a:rPr lang="en-US" smtClean="0"/>
              <a:pPr/>
              <a:t>9/20/2011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B8EA5-2FC0-4480-866B-58AE86CBC4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BE20B-9AA0-44F1-9C19-5B29A3B0BAE0}" type="datetimeFigureOut">
              <a:rPr lang="en-US" smtClean="0"/>
              <a:pPr/>
              <a:t>9/20/2011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B8EA5-2FC0-4480-866B-58AE86CBC4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BE20B-9AA0-44F1-9C19-5B29A3B0BAE0}" type="datetimeFigureOut">
              <a:rPr lang="en-US" smtClean="0"/>
              <a:pPr/>
              <a:t>9/20/2011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B8EA5-2FC0-4480-866B-58AE86CBC4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BE20B-9AA0-44F1-9C19-5B29A3B0BAE0}" type="datetimeFigureOut">
              <a:rPr lang="en-US" smtClean="0"/>
              <a:pPr/>
              <a:t>9/20/2011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B8EA5-2FC0-4480-866B-58AE86CBC4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BE20B-9AA0-44F1-9C19-5B29A3B0BAE0}" type="datetimeFigureOut">
              <a:rPr lang="en-US" smtClean="0"/>
              <a:pPr/>
              <a:t>9/20/2011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B8EA5-2FC0-4480-866B-58AE86CBC4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BE20B-9AA0-44F1-9C19-5B29A3B0BAE0}" type="datetimeFigureOut">
              <a:rPr lang="en-US" smtClean="0"/>
              <a:pPr/>
              <a:t>9/20/2011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B8EA5-2FC0-4480-866B-58AE86CBC4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BE20B-9AA0-44F1-9C19-5B29A3B0BAE0}" type="datetimeFigureOut">
              <a:rPr lang="en-US" smtClean="0"/>
              <a:pPr/>
              <a:t>9/20/2011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B8EA5-2FC0-4480-866B-58AE86CBC4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BE20B-9AA0-44F1-9C19-5B29A3B0BAE0}" type="datetimeFigureOut">
              <a:rPr lang="en-US" smtClean="0"/>
              <a:pPr/>
              <a:t>9/20/2011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B8EA5-2FC0-4480-866B-58AE86CBC4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BE20B-9AA0-44F1-9C19-5B29A3B0BAE0}" type="datetimeFigureOut">
              <a:rPr lang="en-US" smtClean="0"/>
              <a:pPr/>
              <a:t>9/20/2011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B8EA5-2FC0-4480-866B-58AE86CBC4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BE20B-9AA0-44F1-9C19-5B29A3B0BAE0}" type="datetimeFigureOut">
              <a:rPr lang="en-US" smtClean="0"/>
              <a:pPr/>
              <a:t>9/20/2011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B8EA5-2FC0-4480-866B-58AE86CBC4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BE20B-9AA0-44F1-9C19-5B29A3B0BAE0}" type="datetimeFigureOut">
              <a:rPr lang="en-US" smtClean="0"/>
              <a:pPr/>
              <a:t>9/20/2011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B8EA5-2FC0-4480-866B-58AE86CBC4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0000">
              <a:srgbClr val="030873"/>
            </a:gs>
            <a:gs pos="100000">
              <a:schemeClr val="tx2">
                <a:lumMod val="50000"/>
              </a:schemeClr>
            </a:gs>
          </a:gsLst>
          <a:path path="rect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5BE20B-9AA0-44F1-9C19-5B29A3B0BAE0}" type="datetimeFigureOut">
              <a:rPr lang="en-US" smtClean="0"/>
              <a:pPr/>
              <a:t>9/20/2011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4B8EA5-2FC0-4480-866B-58AE86CBC4C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00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hyperlink" Target="http://rammb.cira.colostate.edu/research/goes-r/risk_reduction/training.asp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914400"/>
            <a:ext cx="8382000" cy="1470025"/>
          </a:xfrm>
        </p:spPr>
        <p:txBody>
          <a:bodyPr>
            <a:normAutofit fontScale="90000"/>
          </a:bodyPr>
          <a:lstStyle/>
          <a:p>
            <a:r>
              <a:rPr lang="en-US" dirty="0"/>
              <a:t> </a:t>
            </a:r>
            <a:r>
              <a:rPr lang="en-US" dirty="0" smtClean="0"/>
              <a:t>         </a:t>
            </a:r>
            <a:r>
              <a:rPr lang="en-US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Project V:  </a:t>
            </a:r>
            <a:r>
              <a:rPr lang="en-US" sz="4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Training</a:t>
            </a:r>
            <a:r>
              <a:rPr lang="en-US" sz="4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br>
              <a:rPr lang="en-US" sz="4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US" sz="4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National and International Training Development, Delivery, and Distribution</a:t>
            </a:r>
            <a:br>
              <a:rPr lang="en-US" sz="4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US" sz="3300" dirty="0" smtClean="0">
                <a:solidFill>
                  <a:schemeClr val="bg1"/>
                </a:solidFill>
              </a:rPr>
              <a:t>Presenter:  Bernie Connell</a:t>
            </a:r>
            <a:endParaRPr lang="en-US" sz="33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4267200"/>
            <a:ext cx="7010400" cy="1752600"/>
          </a:xfrm>
        </p:spPr>
        <p:txBody>
          <a:bodyPr>
            <a:normAutofit fontScale="85000" lnSpcReduction="10000"/>
          </a:bodyPr>
          <a:lstStyle/>
          <a:p>
            <a:r>
              <a:rPr lang="en-US" sz="2400" dirty="0" smtClean="0"/>
              <a:t>Participants:  B. Connell, D. Bikos, J. Braun, </a:t>
            </a:r>
            <a:r>
              <a:rPr lang="en-US" sz="2400" dirty="0" smtClean="0">
                <a:latin typeface="Arial" charset="0"/>
              </a:rPr>
              <a:t>M. Davison, </a:t>
            </a:r>
          </a:p>
          <a:p>
            <a:r>
              <a:rPr lang="en-US" sz="2400" dirty="0" smtClean="0">
                <a:latin typeface="Arial" charset="0"/>
              </a:rPr>
              <a:t>T. Mostek, K.-A. Caesar, V. Castro, and L. Veeck</a:t>
            </a:r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GOES-R meeting 23 September 2011</a:t>
            </a:r>
          </a:p>
          <a:p>
            <a:r>
              <a:rPr lang="en-US" sz="2400" dirty="0" smtClean="0"/>
              <a:t>Proposal Period:  1 July 2011 – 30 June 2012</a:t>
            </a:r>
            <a:endParaRPr lang="en-US" sz="2400" dirty="0"/>
          </a:p>
        </p:txBody>
      </p:sp>
      <p:pic>
        <p:nvPicPr>
          <p:cNvPr id="5" name="Picture 4" descr="CIRA-logo-color-dkbg-2i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95235" y="152400"/>
            <a:ext cx="1905165" cy="762066"/>
          </a:xfrm>
          <a:prstGeom prst="rect">
            <a:avLst/>
          </a:prstGeom>
        </p:spPr>
      </p:pic>
      <p:pic>
        <p:nvPicPr>
          <p:cNvPr id="8" name="Picture 7" descr="VLAB_S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98464" y="6062472"/>
            <a:ext cx="1088136" cy="795528"/>
          </a:xfrm>
          <a:prstGeom prst="rect">
            <a:avLst/>
          </a:prstGeom>
        </p:spPr>
      </p:pic>
      <p:pic>
        <p:nvPicPr>
          <p:cNvPr id="9" name="Picture 175" descr="UCR"/>
          <p:cNvPicPr>
            <a:picLocks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6457800" y="6100572"/>
            <a:ext cx="677418" cy="757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43" descr="BD_log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43400" y="6049010"/>
            <a:ext cx="808990" cy="808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17" descr="NOA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25190" y="6050661"/>
            <a:ext cx="842010" cy="807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61" descr="ncep_logo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14600" y="6217920"/>
            <a:ext cx="835152" cy="487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2" descr="SHYMET_highres.pn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391431" y="6123535"/>
            <a:ext cx="1246969" cy="734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51" descr="visit.pn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066800" y="6324600"/>
            <a:ext cx="1200000" cy="3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Effective training 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1"/>
            <a:ext cx="8229600" cy="3810000"/>
          </a:xfrm>
        </p:spPr>
        <p:txBody>
          <a:bodyPr>
            <a:normAutofit/>
          </a:bodyPr>
          <a:lstStyle/>
          <a:p>
            <a:r>
              <a:rPr lang="en-US" dirty="0" smtClean="0"/>
              <a:t>Leverages on successes of existing national (VISIT/</a:t>
            </a:r>
            <a:r>
              <a:rPr lang="en-US" dirty="0" err="1" smtClean="0"/>
              <a:t>SHyMet</a:t>
            </a:r>
            <a:r>
              <a:rPr lang="en-US" dirty="0" smtClean="0"/>
              <a:t>, COMET, and </a:t>
            </a:r>
            <a:r>
              <a:rPr lang="en-US" dirty="0" err="1" smtClean="0"/>
              <a:t>SPoRT</a:t>
            </a:r>
            <a:r>
              <a:rPr lang="en-US" dirty="0" smtClean="0"/>
              <a:t>) and international (WMO VLab)  programs</a:t>
            </a:r>
          </a:p>
          <a:p>
            <a:r>
              <a:rPr lang="en-US" dirty="0" smtClean="0"/>
              <a:t>Adapts content for:</a:t>
            </a:r>
          </a:p>
          <a:p>
            <a:pPr lvl="1"/>
            <a:r>
              <a:rPr lang="en-US" dirty="0" smtClean="0"/>
              <a:t>emerging </a:t>
            </a:r>
            <a:r>
              <a:rPr lang="en-US" dirty="0" smtClean="0"/>
              <a:t>research </a:t>
            </a:r>
            <a:r>
              <a:rPr lang="en-US" dirty="0" smtClean="0"/>
              <a:t>and technologies</a:t>
            </a:r>
          </a:p>
          <a:p>
            <a:pPr lvl="1"/>
            <a:r>
              <a:rPr lang="en-US" dirty="0" smtClean="0"/>
              <a:t>feedback from users</a:t>
            </a:r>
            <a:endParaRPr lang="en-US" dirty="0"/>
          </a:p>
          <a:p>
            <a:pPr lvl="1">
              <a:buNone/>
            </a:pPr>
            <a:endParaRPr lang="en-US" dirty="0" smtClean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2971800"/>
            <a:ext cx="2616327" cy="1013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04800" y="5719227"/>
            <a:ext cx="8889357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Existing GOES-R </a:t>
            </a:r>
            <a:r>
              <a:rPr lang="en-US" sz="32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Teletraining</a:t>
            </a:r>
            <a:r>
              <a:rPr lang="en-US" sz="32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and Modules</a:t>
            </a:r>
          </a:p>
          <a:p>
            <a:r>
              <a:rPr lang="en-US" b="1" dirty="0" smtClean="0">
                <a:solidFill>
                  <a:srgbClr val="0000FF"/>
                </a:solidFill>
                <a:latin typeface="Arial" charset="0"/>
                <a:cs typeface="Arial" charset="0"/>
                <a:hlinkClick r:id="rId4"/>
              </a:rPr>
              <a:t>http://rammb.cira.colostate.edu/research/goes-r/risk_reduction/training.asp</a:t>
            </a:r>
            <a:r>
              <a:rPr lang="en-US" b="1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0" y="4476750"/>
            <a:ext cx="281178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GOES-R image and products </a:t>
            </a:r>
            <a:r>
              <a:rPr lang="en-US" dirty="0" smtClean="0"/>
              <a:t>examples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575050" y="776287"/>
            <a:ext cx="5111750" cy="585311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200" dirty="0" smtClean="0">
                <a:solidFill>
                  <a:srgbClr val="FFFF00"/>
                </a:solidFill>
              </a:rPr>
              <a:t>Activity on the international scene:</a:t>
            </a:r>
            <a:endParaRPr lang="en-US" sz="2200" dirty="0" smtClean="0">
              <a:solidFill>
                <a:srgbClr val="FFFF00"/>
              </a:solidFill>
            </a:endParaRPr>
          </a:p>
          <a:p>
            <a:r>
              <a:rPr lang="en-US" sz="2200" dirty="0" smtClean="0"/>
              <a:t>Conduct WMO </a:t>
            </a:r>
            <a:r>
              <a:rPr lang="en-US" sz="2200" dirty="0" smtClean="0"/>
              <a:t>VLab Focus Group of the Americas and Caribbean monthly sessions</a:t>
            </a:r>
          </a:p>
          <a:p>
            <a:endParaRPr lang="en-US" sz="2200" dirty="0"/>
          </a:p>
          <a:p>
            <a:endParaRPr lang="en-US" sz="2200" dirty="0" smtClean="0"/>
          </a:p>
          <a:p>
            <a:endParaRPr lang="en-US" sz="2200" dirty="0" smtClean="0"/>
          </a:p>
          <a:p>
            <a:endParaRPr lang="en-US" sz="2200" dirty="0" smtClean="0"/>
          </a:p>
          <a:p>
            <a:endParaRPr lang="en-US" sz="2200" dirty="0" smtClean="0"/>
          </a:p>
          <a:p>
            <a:r>
              <a:rPr lang="en-US" sz="2200" dirty="0" smtClean="0"/>
              <a:t>What motivates participation?</a:t>
            </a:r>
          </a:p>
          <a:p>
            <a:r>
              <a:rPr lang="en-US" sz="2200" dirty="0" smtClean="0"/>
              <a:t>Attend CALMet International conference 3-8 Oct </a:t>
            </a:r>
            <a:r>
              <a:rPr lang="en-US" sz="2200" dirty="0" smtClean="0"/>
              <a:t>2011</a:t>
            </a:r>
            <a:endParaRPr lang="en-US" sz="2200" dirty="0" smtClean="0"/>
          </a:p>
          <a:p>
            <a:r>
              <a:rPr lang="en-US" sz="2200" dirty="0" smtClean="0"/>
              <a:t>WMO </a:t>
            </a:r>
            <a:r>
              <a:rPr lang="en-US" sz="2200" dirty="0" err="1" smtClean="0"/>
              <a:t>VLab</a:t>
            </a:r>
            <a:r>
              <a:rPr lang="en-US" sz="2200" dirty="0" smtClean="0"/>
              <a:t> </a:t>
            </a:r>
            <a:r>
              <a:rPr lang="en-US" sz="2200" dirty="0" smtClean="0"/>
              <a:t>Management Group – guidelines for  user readiness for new </a:t>
            </a:r>
            <a:r>
              <a:rPr lang="en-US" sz="2200" dirty="0" smtClean="0"/>
              <a:t>satellites.</a:t>
            </a:r>
            <a:endParaRPr lang="en-US" sz="2200" dirty="0" smtClean="0"/>
          </a:p>
          <a:p>
            <a:pPr>
              <a:buNone/>
            </a:pPr>
            <a:endParaRPr lang="en-US" sz="2200" dirty="0"/>
          </a:p>
        </p:txBody>
      </p:sp>
      <p:sp>
        <p:nvSpPr>
          <p:cNvPr id="6" name="Content Placeholder 5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000" b="1" dirty="0" smtClean="0">
                <a:latin typeface="Arial" charset="0"/>
                <a:cs typeface="Arial" charset="0"/>
              </a:rPr>
              <a:t>How to better integrate and organize training material on web pages?</a:t>
            </a:r>
          </a:p>
          <a:p>
            <a:pPr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charset="0"/>
                <a:cs typeface="Arial" charset="0"/>
              </a:rPr>
              <a:t>Existing GOES-R Modules</a:t>
            </a:r>
          </a:p>
          <a:p>
            <a:pPr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charset="0"/>
                <a:cs typeface="Arial" charset="0"/>
              </a:rPr>
              <a:t>Modules with embedded GOES-R content</a:t>
            </a:r>
          </a:p>
          <a:p>
            <a:pPr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charset="0"/>
                <a:cs typeface="Arial" charset="0"/>
              </a:rPr>
              <a:t>VISIT Blog</a:t>
            </a:r>
          </a:p>
          <a:p>
            <a:pPr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charset="0"/>
                <a:cs typeface="Arial" charset="0"/>
              </a:rPr>
              <a:t>RAMMB PG Blog</a:t>
            </a:r>
          </a:p>
          <a:p>
            <a:endParaRPr lang="en-US" b="1" dirty="0" smtClean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9" name="Picture 8" descr="numcountries_ipdate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24600" y="2097530"/>
            <a:ext cx="2614857" cy="2017270"/>
          </a:xfrm>
          <a:prstGeom prst="rect">
            <a:avLst/>
          </a:prstGeom>
        </p:spPr>
      </p:pic>
      <p:pic>
        <p:nvPicPr>
          <p:cNvPr id="10" name="Picture 9" descr="13sep11_simfog_vis_compar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" y="5257800"/>
            <a:ext cx="3284220" cy="1283970"/>
          </a:xfrm>
          <a:prstGeom prst="rect">
            <a:avLst/>
          </a:prstGeom>
        </p:spPr>
      </p:pic>
      <p:pic>
        <p:nvPicPr>
          <p:cNvPr id="7" name="Picture 6" descr="SEP2011C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86200" y="2427732"/>
            <a:ext cx="2242566" cy="168706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514600" y="208002"/>
            <a:ext cx="244887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UPDATES…</a:t>
            </a:r>
            <a:endParaRPr lang="en-US" sz="30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</TotalTime>
  <Words>202</Words>
  <Application>Microsoft Office PowerPoint</Application>
  <PresentationFormat>On-screen Show (4:3)</PresentationFormat>
  <Paragraphs>36</Paragraphs>
  <Slides>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          Project V:  Training   National and International Training Development, Delivery, and Distribution Presenter:  Bernie Connell</vt:lpstr>
      <vt:lpstr>Effective training ..</vt:lpstr>
      <vt:lpstr>GOES-R image and products examples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CIRA Project V:  Training   National and International Training Development, Delivery, and Distribution</dc:title>
  <dc:creator>Bernadette Connell</dc:creator>
  <cp:lastModifiedBy>Bernadette Connell</cp:lastModifiedBy>
  <cp:revision>28</cp:revision>
  <dcterms:created xsi:type="dcterms:W3CDTF">2011-09-19T17:24:04Z</dcterms:created>
  <dcterms:modified xsi:type="dcterms:W3CDTF">2011-09-20T20:36:29Z</dcterms:modified>
</cp:coreProperties>
</file>