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35" r:id="rId2"/>
    <p:sldId id="299" r:id="rId3"/>
    <p:sldId id="301" r:id="rId4"/>
    <p:sldId id="305" r:id="rId5"/>
    <p:sldId id="308" r:id="rId6"/>
    <p:sldId id="309" r:id="rId7"/>
    <p:sldId id="317" r:id="rId8"/>
    <p:sldId id="318" r:id="rId9"/>
    <p:sldId id="319" r:id="rId10"/>
    <p:sldId id="326" r:id="rId11"/>
    <p:sldId id="327" r:id="rId12"/>
    <p:sldId id="336" r:id="rId1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99CCFF"/>
    <a:srgbClr val="D6009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9765" autoAdjust="0"/>
  </p:normalViewPr>
  <p:slideViewPr>
    <p:cSldViewPr>
      <p:cViewPr>
        <p:scale>
          <a:sx n="100" d="100"/>
          <a:sy n="100" d="100"/>
        </p:scale>
        <p:origin x="-137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FB6ED30-3877-4235-97B8-DA58A6387124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156E7D8-1A4E-4416-B21E-35C153AC3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55E8DD-CDB0-4D29-9446-5F55B251B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A3A43-7974-41C1-8E18-B2E00D50D4D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22C15-F047-4AAF-BD4F-5F54580ECBA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C910C-789A-4CA0-9FCB-FA1642C0785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D9C9E-1484-4207-8DD8-848A215B13D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4C696-74F7-4AC5-BBBA-D7FFA961C15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99439-661B-471E-8A2B-5648C69064B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617A62-72F3-4012-8FCB-DD5F3C91B11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D1797-66BB-4D32-8783-2E924310A09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15911-D682-45EF-A5C6-342E7E894EC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15E9E-6D61-487C-B6F5-8C406CD1568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D95910-EE04-41B2-8437-40A7CC285B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E2B2F-4B33-4B9B-A889-4F674BD203C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6817-D0DA-4F0C-BD3B-20AD6D7B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C72C-2245-4D80-A7BF-B637B1DCF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99239-5CC7-42AE-8E00-2F4FE0F4F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7522B-CE4B-4038-89D7-F0FA17AF0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A778D-F616-4364-9611-27B8E6EB6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F5952-A242-4635-91C0-FEE1EBBFA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F211-9EC6-452A-AB09-14F4ACFF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962DA-4CA8-4368-8F4F-7299E37EB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E486F-885F-41A8-A606-7319C20B0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B183B-9CF5-4DEB-9767-BACE07F2B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DAF18-561B-4ECF-A5A4-33A81E60E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86786F70-64D5-4642-8CF3-916571C10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itchFamily="-112" charset="-128"/>
                <a:cs typeface="+mj-cs"/>
              </a:rPr>
              <a:t>Breakout Session </a:t>
            </a:r>
            <a:endParaRPr lang="en-US" sz="4400" kern="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ＭＳ Ｐゴシック" pitchFamily="-112" charset="-128"/>
              <a:cs typeface="+mj-cs"/>
            </a:endParaRPr>
          </a:p>
          <a:p>
            <a:pPr algn="ctr">
              <a:defRPr/>
            </a:pPr>
            <a:r>
              <a:rPr lang="en-US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itchFamily="-112" charset="-128"/>
                <a:cs typeface="+mj-cs"/>
              </a:rPr>
              <a:t>Thematic Areas</a:t>
            </a:r>
            <a:endParaRPr lang="en-US" sz="4400" kern="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ＭＳ Ｐゴシック" pitchFamily="-112" charset="-128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32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How </a:t>
            </a:r>
            <a:r>
              <a:rPr lang="en-US" sz="3200" kern="0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can </a:t>
            </a:r>
            <a:r>
              <a:rPr lang="en-US" sz="32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R3 contribute to connecting user needs with GOES-R capabilities in the following areas?</a:t>
            </a:r>
            <a:endParaRPr lang="en-US" sz="3200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ea typeface="ＭＳ Ｐゴシック" pitchFamily="-112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High-Impact Weather (Johnson)</a:t>
            </a:r>
            <a:endParaRPr lang="en-US" sz="2800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ea typeface="ＭＳ Ｐゴシック" pitchFamily="-112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Observations &amp; Techniques (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Schrab</a:t>
            </a: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)</a:t>
            </a:r>
            <a:endParaRPr lang="en-US" sz="2800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ea typeface="ＭＳ Ｐゴシック" pitchFamily="-112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Applications, 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Testbeds</a:t>
            </a: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 &amp; Training</a:t>
            </a:r>
            <a:r>
              <a:rPr lang="en-US" sz="2800" kern="0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 </a:t>
            </a: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(Weiss)</a:t>
            </a:r>
            <a:endParaRPr lang="en-US" sz="2800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ea typeface="ＭＳ Ｐゴシック" pitchFamily="-11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E486F-885F-41A8-A606-7319C20B01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3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3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3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 </a:t>
            </a:r>
            <a:endParaRPr lang="en-US" sz="1800" dirty="0" smtClean="0">
              <a:solidFill>
                <a:schemeClr val="bg2">
                  <a:lumMod val="40000"/>
                  <a:lumOff val="60000"/>
                </a:schemeClr>
              </a:solidFill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7410" name="Picture 4" descr="pos_att.gif"/>
          <p:cNvPicPr preferRelativeResize="0"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4340225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469391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Etiquette of 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Engagement</a:t>
            </a:r>
          </a:p>
          <a:p>
            <a:pPr eaLnBrk="0" hangingPunct="0">
              <a:defRPr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Source:  Proving Ground successful breakouts</a:t>
            </a:r>
            <a:endParaRPr lang="en-US" sz="3200" i="1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5963" y="914400"/>
            <a:ext cx="4510087" cy="3816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Share relevant information and</a:t>
            </a: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     experiences.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Everyone’s input is equally valued.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Discussions and criticisms will </a:t>
            </a: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     focus on interests, not people.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No idea is bad.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Share “air time.”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109538" y="3573463"/>
            <a:ext cx="46148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>
                <a:solidFill>
                  <a:schemeClr val="bg1"/>
                </a:solidFill>
                <a:cs typeface="Arial" charset="0"/>
              </a:rPr>
              <a:t>Respect each speaker. </a:t>
            </a:r>
          </a:p>
          <a:p>
            <a:pPr eaLnBrk="0" hangingPunct="0"/>
            <a:r>
              <a:rPr lang="en-US" sz="2200">
                <a:solidFill>
                  <a:schemeClr val="bg1"/>
                </a:solidFill>
                <a:cs typeface="Arial" charset="0"/>
              </a:rPr>
              <a:t>Only one conversation at a time…</a:t>
            </a: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876800"/>
            <a:ext cx="9017000" cy="2124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All members are expected to participate in all phases of the process.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Signal when we are going off-track.</a:t>
            </a: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Off-target discussions are limited to five minutes and then put </a:t>
            </a: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	in the “parking lot”.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6064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Breakout Questions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1) </a:t>
            </a:r>
            <a:r>
              <a:rPr lang="en-US" sz="2400" dirty="0">
                <a:effectLst/>
              </a:rPr>
              <a:t> </a:t>
            </a:r>
            <a:r>
              <a:rPr lang="en-US" sz="2400" dirty="0" smtClean="0">
                <a:effectLst/>
              </a:rPr>
              <a:t>What were the significant outcomes of the Day 1 projects briefed?  What are the recommended next steps for these projects to help connect GOES-R capabilities to User Needs?  Were attempts to fuse GOES-R data with other data or models successful?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2) How do the updates from the various groups/programs (NWS, JPSS, AWG, Proving Ground, GOES-R Program Office) impact strategies to connect GOES-R capabilities to user needs?  Are there new strategies emerging that new-start PIs should consider? (new start projects are listed in appendix to the agenda)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3) TBD by your group – the question we should have asked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6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 smtClean="0">
              <a:effectLst/>
            </a:endParaRPr>
          </a:p>
          <a:p>
            <a:pPr lvl="1">
              <a:buFont typeface="Wingdings" pitchFamily="2" charset="2"/>
              <a:buAutoNum type="arabicParenR" startAt="4"/>
              <a:defRPr/>
            </a:pP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1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1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1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2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2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2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_2010_update_call_FINAL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Dec_2010_update_call_FINAL</Template>
  <TotalTime>1487</TotalTime>
  <Words>177</Words>
  <Application>Microsoft Office PowerPoint</Application>
  <PresentationFormat>On-screen Show (4:3)</PresentationFormat>
  <Paragraphs>208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Dec_2010_update_call_FINAL</vt:lpstr>
      <vt:lpstr>Slide 1</vt:lpstr>
      <vt:lpstr>Slide 2</vt:lpstr>
      <vt:lpstr>Breakout Questions</vt:lpstr>
      <vt:lpstr>Breakout Group 1 Capture Template</vt:lpstr>
      <vt:lpstr>Breakout Group 1 Capture Template</vt:lpstr>
      <vt:lpstr>Breakout Group 1 Capture Template</vt:lpstr>
      <vt:lpstr>Breakout Group 2 Capture Template</vt:lpstr>
      <vt:lpstr>Breakout Group 2 Capture Template</vt:lpstr>
      <vt:lpstr>Breakout Group 2 Capture Template</vt:lpstr>
      <vt:lpstr>Breakout Group 3 Capture Template</vt:lpstr>
      <vt:lpstr>Breakout Group 3 Capture Template</vt:lpstr>
      <vt:lpstr>Breakout Group 3 Capture Template</vt:lpstr>
    </vt:vector>
  </TitlesOfParts>
  <Company>COMET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COMET,NESDIS, NRL, VISIT Update</dc:title>
  <dc:creator>abshire</dc:creator>
  <cp:lastModifiedBy>iguch</cp:lastModifiedBy>
  <cp:revision>62</cp:revision>
  <cp:lastPrinted>2011-03-15T20:41:40Z</cp:lastPrinted>
  <dcterms:created xsi:type="dcterms:W3CDTF">2011-03-15T19:50:26Z</dcterms:created>
  <dcterms:modified xsi:type="dcterms:W3CDTF">2011-09-16T17:43:01Z</dcterms:modified>
</cp:coreProperties>
</file>