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71" r:id="rId8"/>
    <p:sldId id="260" r:id="rId9"/>
    <p:sldId id="268" r:id="rId10"/>
    <p:sldId id="269" r:id="rId11"/>
    <p:sldId id="273" r:id="rId12"/>
    <p:sldId id="274" r:id="rId13"/>
    <p:sldId id="275" r:id="rId14"/>
    <p:sldId id="272" r:id="rId15"/>
    <p:sldId id="263" r:id="rId16"/>
    <p:sldId id="265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6D8A2E7-565D-4349-9925-1E865B17A95F}">
          <p14:sldIdLst>
            <p14:sldId id="256"/>
            <p14:sldId id="257"/>
            <p14:sldId id="258"/>
            <p14:sldId id="266"/>
            <p14:sldId id="259"/>
            <p14:sldId id="267"/>
            <p14:sldId id="271"/>
            <p14:sldId id="260"/>
            <p14:sldId id="268"/>
            <p14:sldId id="269"/>
            <p14:sldId id="273"/>
            <p14:sldId id="274"/>
            <p14:sldId id="275"/>
            <p14:sldId id="272"/>
            <p14:sldId id="263"/>
            <p14:sldId id="265"/>
            <p14:sldId id="276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4660"/>
  </p:normalViewPr>
  <p:slideViewPr>
    <p:cSldViewPr snapToGrid="0" snapToObjects="1">
      <p:cViewPr>
        <p:scale>
          <a:sx n="108" d="100"/>
          <a:sy n="108" d="100"/>
        </p:scale>
        <p:origin x="-128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2FE7D661-1836-44F7-8FAF-35E8F866ECD3}" type="datetime1">
              <a:rPr lang="en-US" smtClean="0"/>
              <a:pPr/>
              <a:t>4/12/11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B1FF71CE-B899-4B2B-848D-9F12F0C901B6}" type="datetimeFigureOut">
              <a:rPr lang="en-US" smtClean="0"/>
              <a:t>4/12/11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5397606D-E5C4-4C2F-8241-EC2663EF1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102CF1CA-F464-4B29-B867-EAF8A9B936E3}" type="datetime1">
              <a:rPr lang="en-US" smtClean="0"/>
              <a:pPr/>
              <a:t>4/12/11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CAE6B357-51B9-47D2-A71D-0D06CB03185D}" type="datetime1">
              <a:rPr lang="en-US" smtClean="0"/>
              <a:pPr/>
              <a:t>4/12/11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058CB827-F132-4DF6-9FB9-4035A4C798EF}" type="datetime1">
              <a:rPr lang="en-US" smtClean="0"/>
              <a:pPr/>
              <a:t>4/12/11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1A92A601-7D32-4ED7-AD1A-974B6DDBDCDC}" type="datetime1">
              <a:rPr lang="en-US" smtClean="0"/>
              <a:pPr/>
              <a:t>4/12/11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63A17B41-4A0C-4639-A132-E5C8F99A4BE8}" type="datetime1">
              <a:rPr lang="en-US" smtClean="0"/>
              <a:pPr/>
              <a:t>4/12/11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BE9967FD-6084-4075-993E-77EC8038773F}" type="datetime1">
              <a:rPr lang="en-US" smtClean="0"/>
              <a:pPr/>
              <a:t>4/12/11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3B988B47-74BA-4873-ADAE-EB0120124E83}" type="datetime1">
              <a:rPr lang="en-US" smtClean="0"/>
              <a:pPr/>
              <a:t>4/12/11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93CF52C1-9A39-494C-9977-BBEFAB872C1F}" type="datetime1">
              <a:rPr lang="en-US" smtClean="0"/>
              <a:pPr/>
              <a:t>4/12/11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CD1EACE2-EA00-4376-9A66-47ABB8B02CF5}" type="datetime1">
              <a:rPr lang="en-US" smtClean="0"/>
              <a:pPr/>
              <a:t>4/12/11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69666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60819"/>
            <a:ext cx="7315200" cy="4648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MC3E Forecast Briefing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12 April 2011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695" y="300484"/>
            <a:ext cx="2119018" cy="221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11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507" y="2468880"/>
            <a:ext cx="6752493" cy="4389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475488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-94071" y="4857356"/>
            <a:ext cx="7315200" cy="34250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1am Thursday</a:t>
            </a:r>
          </a:p>
          <a:p>
            <a:pPr lvl="1"/>
            <a:r>
              <a:rPr lang="en-US" sz="1600" dirty="0" smtClean="0"/>
              <a:t>GFS-Start of </a:t>
            </a:r>
            <a:r>
              <a:rPr lang="en-US" sz="1600" dirty="0" err="1"/>
              <a:t>p</a:t>
            </a:r>
            <a:r>
              <a:rPr lang="en-US" sz="1600" dirty="0" err="1" smtClean="0"/>
              <a:t>recip</a:t>
            </a:r>
            <a:endParaRPr lang="en-US" sz="1600" dirty="0" smtClean="0"/>
          </a:p>
          <a:p>
            <a:pPr lvl="1"/>
            <a:r>
              <a:rPr lang="en-US" sz="1600" dirty="0" smtClean="0"/>
              <a:t>NAM-No </a:t>
            </a:r>
            <a:r>
              <a:rPr lang="en-US" sz="1600" dirty="0" err="1" smtClean="0"/>
              <a:t>precip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07666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774" y="2315004"/>
            <a:ext cx="6989225" cy="45429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7315200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26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294" y="2458341"/>
            <a:ext cx="6768706" cy="43996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82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508" y="2468880"/>
            <a:ext cx="6752492" cy="4389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39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760" y="2468880"/>
            <a:ext cx="6752492" cy="4389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51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ops?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Possible start times of event</a:t>
            </a:r>
          </a:p>
          <a:p>
            <a:pPr lvl="1"/>
            <a:r>
              <a:rPr lang="en-US" dirty="0" smtClean="0"/>
              <a:t>12 UTC Thursday</a:t>
            </a:r>
          </a:p>
          <a:p>
            <a:r>
              <a:rPr lang="en-US" dirty="0" smtClean="0"/>
              <a:t>Duration</a:t>
            </a:r>
          </a:p>
          <a:p>
            <a:pPr lvl="1"/>
            <a:r>
              <a:rPr lang="en-US" dirty="0" smtClean="0"/>
              <a:t>12 hours</a:t>
            </a:r>
          </a:p>
          <a:p>
            <a:r>
              <a:rPr lang="en-US" dirty="0" smtClean="0"/>
              <a:t>Geographic area</a:t>
            </a:r>
          </a:p>
          <a:p>
            <a:pPr lvl="1"/>
            <a:r>
              <a:rPr lang="en-US" dirty="0" smtClean="0"/>
              <a:t>Mainly N and E of PNC</a:t>
            </a:r>
          </a:p>
          <a:p>
            <a:r>
              <a:rPr lang="en-US" dirty="0" err="1" smtClean="0"/>
              <a:t>Precip</a:t>
            </a:r>
            <a:r>
              <a:rPr lang="en-US" dirty="0" smtClean="0"/>
              <a:t> motion</a:t>
            </a:r>
          </a:p>
          <a:p>
            <a:pPr lvl="1"/>
            <a:r>
              <a:rPr lang="en-US" dirty="0" smtClean="0"/>
              <a:t>030 at 20 </a:t>
            </a:r>
            <a:r>
              <a:rPr lang="en-US" dirty="0" err="1" smtClean="0"/>
              <a:t>kt</a:t>
            </a:r>
            <a:endParaRPr lang="en-US" dirty="0" smtClean="0"/>
          </a:p>
          <a:p>
            <a:r>
              <a:rPr lang="en-US" dirty="0" smtClean="0"/>
              <a:t>Type of precipitation</a:t>
            </a:r>
          </a:p>
          <a:p>
            <a:pPr lvl="1"/>
            <a:r>
              <a:rPr lang="en-US" dirty="0" smtClean="0"/>
              <a:t>Very light </a:t>
            </a:r>
            <a:r>
              <a:rPr lang="en-US" dirty="0" err="1"/>
              <a:t>s</a:t>
            </a:r>
            <a:r>
              <a:rPr lang="en-US" dirty="0" err="1" smtClean="0"/>
              <a:t>tratiform</a:t>
            </a:r>
            <a:r>
              <a:rPr lang="en-US" dirty="0" smtClean="0"/>
              <a:t> </a:t>
            </a:r>
            <a:r>
              <a:rPr lang="en-US" dirty="0" err="1" smtClean="0"/>
              <a:t>precip</a:t>
            </a:r>
            <a:r>
              <a:rPr lang="en-US" dirty="0" smtClean="0"/>
              <a:t> initially, convection initiation east along front after 20 UTC</a:t>
            </a:r>
          </a:p>
        </p:txBody>
      </p:sp>
    </p:spTree>
    <p:extLst>
      <p:ext uri="{BB962C8B-B14F-4D97-AF65-F5344CB8AC3E}">
        <p14:creationId xmlns:p14="http://schemas.microsoft.com/office/powerpoint/2010/main" val="1367695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083"/>
            <a:ext cx="7315200" cy="1154097"/>
          </a:xfrm>
        </p:spPr>
        <p:txBody>
          <a:bodyPr/>
          <a:lstStyle/>
          <a:p>
            <a:r>
              <a:rPr lang="en-US" dirty="0" smtClean="0"/>
              <a:t>Day 3-7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56119"/>
            <a:ext cx="7315200" cy="4648541"/>
          </a:xfrm>
        </p:spPr>
        <p:txBody>
          <a:bodyPr/>
          <a:lstStyle/>
          <a:p>
            <a:r>
              <a:rPr lang="en-US" dirty="0" smtClean="0"/>
              <a:t>GFS outlook for Sunday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93077"/>
            <a:ext cx="7469334" cy="485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80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54097"/>
          </a:xfrm>
        </p:spPr>
        <p:txBody>
          <a:bodyPr/>
          <a:lstStyle/>
          <a:p>
            <a:r>
              <a:rPr lang="en-US" dirty="0" smtClean="0"/>
              <a:t>Next event: Tuesday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62" b="1062"/>
          <a:stretch>
            <a:fillRect/>
          </a:stretch>
        </p:blipFill>
        <p:spPr>
          <a:xfrm>
            <a:off x="95676" y="1140551"/>
            <a:ext cx="9048324" cy="5749878"/>
          </a:xfrm>
        </p:spPr>
      </p:pic>
    </p:spTree>
    <p:extLst>
      <p:ext uri="{BB962C8B-B14F-4D97-AF65-F5344CB8AC3E}">
        <p14:creationId xmlns:p14="http://schemas.microsoft.com/office/powerpoint/2010/main" val="1078278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on transit flight?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60" y="1551438"/>
            <a:ext cx="6634822" cy="530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47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Day 0: Nada</a:t>
            </a:r>
          </a:p>
          <a:p>
            <a:r>
              <a:rPr lang="en-US" dirty="0" smtClean="0"/>
              <a:t>Day 1: Maybe into Day 2</a:t>
            </a:r>
          </a:p>
          <a:p>
            <a:r>
              <a:rPr lang="en-US" dirty="0" smtClean="0"/>
              <a:t>Day 2: Maybe</a:t>
            </a:r>
          </a:p>
          <a:p>
            <a:r>
              <a:rPr lang="en-US" dirty="0" smtClean="0"/>
              <a:t>Day 3-6: Possible </a:t>
            </a:r>
            <a:r>
              <a:rPr lang="en-US" dirty="0"/>
              <a:t>w</a:t>
            </a:r>
            <a:r>
              <a:rPr lang="en-US" dirty="0" smtClean="0"/>
              <a:t>eekend alert?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78"/>
          <a:stretch/>
        </p:blipFill>
        <p:spPr>
          <a:xfrm>
            <a:off x="914400" y="3291814"/>
            <a:ext cx="7272584" cy="356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11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2270"/>
            <a:ext cx="7315200" cy="1154097"/>
          </a:xfrm>
        </p:spPr>
        <p:txBody>
          <a:bodyPr/>
          <a:lstStyle/>
          <a:p>
            <a:r>
              <a:rPr lang="en-US" dirty="0" smtClean="0"/>
              <a:t>Day 0: Tuesday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034" y="2494338"/>
            <a:ext cx="5313966" cy="42464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6" y="1206367"/>
            <a:ext cx="5087133" cy="392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49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54097"/>
          </a:xfrm>
        </p:spPr>
        <p:txBody>
          <a:bodyPr/>
          <a:lstStyle/>
          <a:p>
            <a:r>
              <a:rPr lang="en-US" dirty="0" smtClean="0"/>
              <a:t>Day 0: Tuesday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879" y="3329598"/>
            <a:ext cx="5274596" cy="3428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97" y="1154097"/>
            <a:ext cx="5336059" cy="346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502"/>
            <a:ext cx="7315200" cy="1154097"/>
          </a:xfrm>
        </p:spPr>
        <p:txBody>
          <a:bodyPr/>
          <a:lstStyle/>
          <a:p>
            <a:r>
              <a:rPr lang="en-US" dirty="0" smtClean="0"/>
              <a:t>Day 1/2: Wednesday/Thursday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300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91339"/>
            <a:ext cx="6945379" cy="535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68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5247"/>
            <a:ext cx="7315200" cy="1154097"/>
          </a:xfrm>
        </p:spPr>
        <p:txBody>
          <a:bodyPr/>
          <a:lstStyle/>
          <a:p>
            <a:r>
              <a:rPr lang="en-US" dirty="0" smtClean="0"/>
              <a:t>Day 1: Wednesday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300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63" y="1309344"/>
            <a:ext cx="8536394" cy="554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67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54097"/>
          </a:xfrm>
        </p:spPr>
        <p:txBody>
          <a:bodyPr/>
          <a:lstStyle/>
          <a:p>
            <a:r>
              <a:rPr lang="en-US" dirty="0" smtClean="0"/>
              <a:t>Day 2: Thursday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01" y="1154097"/>
            <a:ext cx="8713331" cy="566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73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71" y="2482896"/>
            <a:ext cx="6730929" cy="4375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850 show time evolution of front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7322827" cy="475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76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900" y="2560320"/>
            <a:ext cx="6752493" cy="4389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7315200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37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188</TotalTime>
  <Words>136</Words>
  <Application>Microsoft Macintosh PowerPoint</Application>
  <PresentationFormat>On-screen Show (4:3)</PresentationFormat>
  <Paragraphs>33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Perspective</vt:lpstr>
      <vt:lpstr>MC3E Forecast Briefing</vt:lpstr>
      <vt:lpstr>Overview</vt:lpstr>
      <vt:lpstr>Day 0: Tuesday</vt:lpstr>
      <vt:lpstr>Day 0: Tuesday</vt:lpstr>
      <vt:lpstr>Day 1/2: Wednesday/Thursday</vt:lpstr>
      <vt:lpstr>Day 1: Wednesday</vt:lpstr>
      <vt:lpstr>Day 2: Thursday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Thursday ops?</vt:lpstr>
      <vt:lpstr>Day 3-7</vt:lpstr>
      <vt:lpstr>Next event: Tuesday</vt:lpstr>
      <vt:lpstr>Action on transit flight?</vt:lpstr>
    </vt:vector>
  </TitlesOfParts>
  <Company>University of Illinois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MC3E Forecast Briefing</dc:title>
  <dc:creator>Steve Nesbitt</dc:creator>
  <cp:lastModifiedBy>Steve Nesbitt</cp:lastModifiedBy>
  <cp:revision>15</cp:revision>
  <dcterms:created xsi:type="dcterms:W3CDTF">2011-04-11T18:55:09Z</dcterms:created>
  <dcterms:modified xsi:type="dcterms:W3CDTF">2011-04-12T15:56:08Z</dcterms:modified>
</cp:coreProperties>
</file>