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nesdis_banner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818909"/>
            <a:ext cx="9144000" cy="1039091"/>
          </a:xfrm>
          <a:prstGeom prst="rect">
            <a:avLst/>
          </a:prstGeom>
        </p:spPr>
      </p:pic>
      <p:pic>
        <p:nvPicPr>
          <p:cNvPr id="14" name="Picture 13" descr="cimss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83324" cy="914400"/>
          </a:xfrm>
          <a:prstGeom prst="rect">
            <a:avLst/>
          </a:prstGeom>
        </p:spPr>
      </p:pic>
      <p:pic>
        <p:nvPicPr>
          <p:cNvPr id="15" name="Picture 14" descr="cira_text_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988629" y="0"/>
            <a:ext cx="2155371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32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nesdis_banner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818909"/>
            <a:ext cx="9144000" cy="1039091"/>
          </a:xfrm>
          <a:prstGeom prst="rect">
            <a:avLst/>
          </a:prstGeom>
        </p:spPr>
      </p:pic>
      <p:pic>
        <p:nvPicPr>
          <p:cNvPr id="16" name="Picture 15" descr="cimss-logo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383324" cy="914400"/>
          </a:xfrm>
          <a:prstGeom prst="rect">
            <a:avLst/>
          </a:prstGeom>
        </p:spPr>
      </p:pic>
      <p:pic>
        <p:nvPicPr>
          <p:cNvPr id="17" name="Picture 16" descr="cira_text_logo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988629" y="0"/>
            <a:ext cx="2155371" cy="914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51B1-E124-4426-9257-E7BB78FB2F1E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4C0E-E21C-416D-A438-632F2178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Improved Understanding and Diagnosis of Tropical Cyclone Structure and Structure Changes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219200"/>
          </a:xfrm>
        </p:spPr>
        <p:txBody>
          <a:bodyPr>
            <a:normAutofit fontScale="77500" lnSpcReduction="20000"/>
          </a:bodyPr>
          <a:lstStyle/>
          <a:p>
            <a:r>
              <a:rPr lang="en-US" sz="2400" i="1" dirty="0" smtClean="0"/>
              <a:t>John </a:t>
            </a:r>
            <a:r>
              <a:rPr lang="en-US" sz="2400" i="1" dirty="0" err="1" smtClean="0"/>
              <a:t>Knaff</a:t>
            </a:r>
            <a:r>
              <a:rPr lang="en-US" sz="2400" i="1" dirty="0" smtClean="0"/>
              <a:t> (</a:t>
            </a:r>
            <a:r>
              <a:rPr lang="en-US" sz="2400" i="1" dirty="0" err="1" smtClean="0"/>
              <a:t>PI,StAR</a:t>
            </a:r>
            <a:r>
              <a:rPr lang="en-US" sz="2400" i="1" dirty="0" smtClean="0"/>
              <a:t>) and Chris </a:t>
            </a:r>
            <a:r>
              <a:rPr lang="en-US" sz="2400" i="1" dirty="0" err="1" smtClean="0"/>
              <a:t>Rozoff</a:t>
            </a:r>
            <a:r>
              <a:rPr lang="en-US" sz="2400" i="1" dirty="0" smtClean="0"/>
              <a:t> (PI,CIMSS)</a:t>
            </a:r>
          </a:p>
          <a:p>
            <a:r>
              <a:rPr lang="en-US" sz="2400" i="1" dirty="0" smtClean="0"/>
              <a:t>Jim </a:t>
            </a:r>
            <a:r>
              <a:rPr lang="en-US" sz="2400" i="1" dirty="0" err="1" smtClean="0"/>
              <a:t>Kossin</a:t>
            </a:r>
            <a:r>
              <a:rPr lang="en-US" sz="2400" i="1" dirty="0" smtClean="0"/>
              <a:t> (NCDC) and Chris </a:t>
            </a:r>
            <a:r>
              <a:rPr lang="en-US" sz="2400" i="1" dirty="0" err="1" smtClean="0"/>
              <a:t>Landsea</a:t>
            </a:r>
            <a:r>
              <a:rPr lang="en-US" sz="2400" i="1" dirty="0" smtClean="0"/>
              <a:t> (NHC)</a:t>
            </a:r>
          </a:p>
          <a:p>
            <a:endParaRPr lang="en-US" sz="2400" i="1" dirty="0"/>
          </a:p>
          <a:p>
            <a:r>
              <a:rPr lang="en-US" sz="2400" i="1" dirty="0" smtClean="0"/>
              <a:t>Presented by M. DeMaria (co-Investigator, </a:t>
            </a:r>
            <a:r>
              <a:rPr lang="en-US" sz="2400" i="1" dirty="0" err="1" smtClean="0"/>
              <a:t>StAR</a:t>
            </a:r>
            <a:r>
              <a:rPr lang="en-US" sz="2400" i="1" dirty="0" smtClean="0"/>
              <a:t>)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8194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GOAL:  Develop new tools that enhance the current capabilities to diagnose tropical cyclone (TC) structure and location using GOES-R advanced baseline imagery (ABI) and GOES lightning </a:t>
            </a:r>
            <a:r>
              <a:rPr lang="en-US" sz="2000" dirty="0" err="1" smtClean="0"/>
              <a:t>mapper</a:t>
            </a:r>
            <a:r>
              <a:rPr lang="en-US" sz="2000" dirty="0" smtClean="0"/>
              <a:t> (GLM) proxies.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 Structure Affects Impacts</a:t>
            </a:r>
            <a:endParaRPr lang="en-US" dirty="0"/>
          </a:p>
        </p:txBody>
      </p:sp>
      <p:pic>
        <p:nvPicPr>
          <p:cNvPr id="5" name="Picture 4" descr="2008AL09_4KMIRIMG_200809120415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95800" y="1828800"/>
            <a:ext cx="3657600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4876800"/>
            <a:ext cx="6327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Hurricane </a:t>
            </a:r>
            <a:r>
              <a:rPr lang="en-US" b="1" dirty="0" smtClean="0"/>
              <a:t>Charley</a:t>
            </a:r>
            <a:r>
              <a:rPr lang="en-US" b="1" dirty="0" smtClean="0"/>
              <a:t> 2004                        Hurricane </a:t>
            </a:r>
            <a:r>
              <a:rPr lang="en-US" b="1" dirty="0" smtClean="0"/>
              <a:t>Ike 2008</a:t>
            </a:r>
          </a:p>
          <a:p>
            <a:r>
              <a:rPr lang="en-US" b="1" dirty="0" smtClean="0"/>
              <a:t>Small category 4                                   Large category 2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90" y="1843414"/>
            <a:ext cx="3645710" cy="272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51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multi-spectral satellite and </a:t>
            </a:r>
            <a:r>
              <a:rPr lang="en-US" dirty="0" smtClean="0"/>
              <a:t>lighting data to improve center and wind structure estimation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Quantify factors responsible for TC size variation, especially variations in moisture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Guide algorithm development with high resolution WRF simulations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Microphysics sensitivity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synthetic </a:t>
            </a:r>
            <a:r>
              <a:rPr lang="en-US" dirty="0" smtClean="0"/>
              <a:t>and real imagery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Statistical-dynamical models for size forecasting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4246</TotalTime>
  <Words>143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CORP</vt:lpstr>
      <vt:lpstr>Improved Understanding and Diagnosis of Tropical Cyclone Structure and Structure Changes  </vt:lpstr>
      <vt:lpstr>Storm Structure Affects Impacts</vt:lpstr>
      <vt:lpstr>Research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knaff</dc:creator>
  <cp:lastModifiedBy>Mark DeMaria</cp:lastModifiedBy>
  <cp:revision>15</cp:revision>
  <dcterms:created xsi:type="dcterms:W3CDTF">2011-09-01T19:44:57Z</dcterms:created>
  <dcterms:modified xsi:type="dcterms:W3CDTF">2011-09-21T13:53:13Z</dcterms:modified>
</cp:coreProperties>
</file>