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F3383-8511-41DB-984D-68F1CE4385E9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BDA3C-08C9-4B43-82A3-C7475EA66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7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47800"/>
          </a:xfrm>
        </p:spPr>
        <p:txBody>
          <a:bodyPr/>
          <a:lstStyle>
            <a:lvl1pPr marR="9144" algn="ctr">
              <a:defRPr sz="4000" b="1" cap="all" spc="0" baseline="0">
                <a:effectLst/>
                <a:latin typeface="Corbe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1219200"/>
          </a:xfrm>
        </p:spPr>
        <p:txBody>
          <a:bodyPr lIns="100584" anchor="b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EE35BB-135E-4945-A85D-7B25A8D598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4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EE35BB-135E-4945-A85D-7B25A8D5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5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1"/>
            <a:ext cx="7772400" cy="43124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EE35BB-135E-4945-A85D-7B25A8D5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3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EE35BB-135E-4945-A85D-7B25A8D5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EE35BB-135E-4945-A85D-7B25A8D5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EE35BB-135E-4945-A85D-7B25A8D5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9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EE35BB-135E-4945-A85D-7B25A8D5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1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85800" y="6324600"/>
            <a:ext cx="5029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EE35BB-135E-4945-A85D-7B25A8D5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EE35BB-135E-4945-A85D-7B25A8D5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0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EE35BB-135E-4945-A85D-7B25A8D5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8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star_fade_bg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0"/>
            <a:ext cx="25257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4" descr="star_fade_bg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0"/>
            <a:ext cx="2525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23" descr="star_fade_bg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2525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20" descr="star_fade_bg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5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altLang="zh-CN" smtClean="0"/>
          </a:p>
        </p:txBody>
      </p:sp>
      <p:pic>
        <p:nvPicPr>
          <p:cNvPr id="1032" name="Picture 29" descr="cimss_logo.t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6111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Box 9"/>
          <p:cNvSpPr txBox="1">
            <a:spLocks noChangeArrowheads="1"/>
          </p:cNvSpPr>
          <p:nvPr/>
        </p:nvSpPr>
        <p:spPr bwMode="auto">
          <a:xfrm>
            <a:off x="609600" y="6488113"/>
            <a:ext cx="381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>
                <a:solidFill>
                  <a:srgbClr val="FFF1CE"/>
                </a:solidFill>
                <a:latin typeface="Corbel" pitchFamily="34" charset="0"/>
              </a:rPr>
              <a:t>Cooperative Institute for Meteorological Satellite Studies</a:t>
            </a:r>
          </a:p>
          <a:p>
            <a:pPr eaLnBrk="1" hangingPunct="1">
              <a:defRPr/>
            </a:pPr>
            <a:r>
              <a:rPr lang="en-US" sz="900" smtClean="0">
                <a:latin typeface="Corbel" pitchFamily="34" charset="0"/>
              </a:rPr>
              <a:t>University of Wisconsin - Madison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1CE"/>
                </a:solidFill>
                <a:latin typeface="+mn-lt"/>
              </a:defRPr>
            </a:lvl1pPr>
          </a:lstStyle>
          <a:p>
            <a:fld id="{79EE35BB-135E-4945-A85D-7B25A8D5989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spc="-100">
          <a:solidFill>
            <a:srgbClr val="C1EEFF"/>
          </a:solidFill>
          <a:latin typeface="Arial" pitchFamily="4" charset="0"/>
          <a:ea typeface="MS PGothic" pitchFamily="34" charset="-128"/>
          <a:cs typeface="ＭＳ Ｐゴシック" pitchFamily="4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1EEFF"/>
          </a:solidFill>
          <a:latin typeface="Arial" pitchFamily="4" charset="0"/>
          <a:ea typeface="MS PGothic" pitchFamily="34" charset="-128"/>
          <a:cs typeface="ＭＳ Ｐゴシック" pitchFamily="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1EEFF"/>
          </a:solidFill>
          <a:latin typeface="Arial" pitchFamily="4" charset="0"/>
          <a:ea typeface="MS PGothic" pitchFamily="34" charset="-128"/>
          <a:cs typeface="ＭＳ Ｐゴシック" pitchFamily="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1EEFF"/>
          </a:solidFill>
          <a:latin typeface="Arial" pitchFamily="4" charset="0"/>
          <a:ea typeface="MS PGothic" pitchFamily="34" charset="-128"/>
          <a:cs typeface="ＭＳ Ｐゴシック" pitchFamily="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1EEFF"/>
          </a:solidFill>
          <a:latin typeface="Arial" pitchFamily="4" charset="0"/>
          <a:ea typeface="MS PGothic" pitchFamily="34" charset="-128"/>
          <a:cs typeface="ＭＳ Ｐゴシック" pitchFamily="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1EEFF"/>
          </a:solidFill>
          <a:latin typeface="Arial" pitchFamily="4" charset="0"/>
          <a:ea typeface="ＭＳ Ｐゴシック" pitchFamily="4" charset="-128"/>
          <a:cs typeface="ＭＳ Ｐゴシック" pitchFamily="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1EEFF"/>
          </a:solidFill>
          <a:latin typeface="Arial" pitchFamily="4" charset="0"/>
          <a:ea typeface="ＭＳ Ｐゴシック" pitchFamily="4" charset="-128"/>
          <a:cs typeface="ＭＳ Ｐゴシック" pitchFamily="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1EEFF"/>
          </a:solidFill>
          <a:latin typeface="Arial" pitchFamily="4" charset="0"/>
          <a:ea typeface="ＭＳ Ｐゴシック" pitchFamily="4" charset="-128"/>
          <a:cs typeface="ＭＳ Ｐゴシック" pitchFamily="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1EEFF"/>
          </a:solidFill>
          <a:latin typeface="Arial" pitchFamily="4" charset="0"/>
          <a:ea typeface="ＭＳ Ｐゴシック" pitchFamily="4" charset="-128"/>
          <a:cs typeface="ＭＳ Ｐゴシック" pitchFamily="4" charset="-128"/>
        </a:defRPr>
      </a:lvl9pPr>
    </p:titleStyle>
    <p:bodyStyle>
      <a:lvl1pPr marL="411163" indent="-342900" algn="l" rtl="0" eaLnBrk="1" fontAlgn="base" hangingPunct="1">
        <a:spcBef>
          <a:spcPts val="700"/>
        </a:spcBef>
        <a:spcAft>
          <a:spcPct val="0"/>
        </a:spcAft>
        <a:buClr>
          <a:srgbClr val="A7D6FF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MS PGothic" pitchFamily="34" charset="-128"/>
          <a:cs typeface="ＭＳ Ｐゴシック" pitchFamily="4" charset="-128"/>
        </a:defRPr>
      </a:lvl1pPr>
      <a:lvl2pPr marL="739775" indent="-285750" algn="l" rtl="0" eaLnBrk="1" fontAlgn="base" hangingPunct="1">
        <a:spcBef>
          <a:spcPct val="20000"/>
        </a:spcBef>
        <a:spcAft>
          <a:spcPct val="0"/>
        </a:spcAft>
        <a:buClr>
          <a:srgbClr val="A7D6FF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A7D6FF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60475" indent="-228600" algn="l" rtl="0" eaLnBrk="1" fontAlgn="base" hangingPunct="1">
        <a:spcBef>
          <a:spcPct val="20000"/>
        </a:spcBef>
        <a:spcAft>
          <a:spcPct val="0"/>
        </a:spcAft>
        <a:buClr>
          <a:srgbClr val="A7D6FF"/>
        </a:buClr>
        <a:buSzPct val="8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481138" indent="-209550" algn="l" rtl="0" eaLnBrk="1" fontAlgn="base" hangingPunct="1">
        <a:spcBef>
          <a:spcPct val="20000"/>
        </a:spcBef>
        <a:spcAft>
          <a:spcPct val="0"/>
        </a:spcAft>
        <a:buClr>
          <a:srgbClr val="A7D6FF"/>
        </a:buClr>
        <a:buSzPct val="8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Investigating the Effects of Detector-Averaged SRFs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219200"/>
          </a:xfrm>
        </p:spPr>
        <p:txBody>
          <a:bodyPr/>
          <a:lstStyle/>
          <a:p>
            <a:r>
              <a:rPr lang="en-US" dirty="0" smtClean="0"/>
              <a:t>Mat Gunshor</a:t>
            </a:r>
          </a:p>
          <a:p>
            <a:r>
              <a:rPr lang="en-US" dirty="0" smtClean="0"/>
              <a:t>CIMSS / SSEC / UW-Madison</a:t>
            </a:r>
          </a:p>
          <a:p>
            <a:endParaRPr lang="en-US" dirty="0" smtClean="0"/>
          </a:p>
          <a:p>
            <a:r>
              <a:rPr lang="en-US" dirty="0" smtClean="0"/>
              <a:t>Tim </a:t>
            </a:r>
            <a:r>
              <a:rPr lang="en-US" dirty="0" err="1" smtClean="0"/>
              <a:t>Schmit</a:t>
            </a:r>
            <a:endParaRPr lang="en-US" dirty="0" smtClean="0"/>
          </a:p>
          <a:p>
            <a:r>
              <a:rPr lang="en-US" dirty="0" smtClean="0"/>
              <a:t>NOAA/NESDIS/STAR/ASPB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E35BB-135E-4945-A85D-7B25A8D5989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4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 will have </a:t>
            </a:r>
            <a:r>
              <a:rPr lang="en-US" dirty="0" smtClean="0"/>
              <a:t>hundreds(?) </a:t>
            </a:r>
            <a:r>
              <a:rPr lang="en-US" dirty="0"/>
              <a:t>of detectors that are averaged into one SRF</a:t>
            </a:r>
          </a:p>
          <a:p>
            <a:r>
              <a:rPr lang="en-US" dirty="0" smtClean="0"/>
              <a:t>Goal: Determine effects of using detector-averaged SRFs on today’s GOES imagery and products.</a:t>
            </a:r>
          </a:p>
          <a:p>
            <a:pPr lvl="1"/>
            <a:r>
              <a:rPr lang="en-US" dirty="0" smtClean="0"/>
              <a:t>Current Sounder has 4 detectors per band</a:t>
            </a:r>
          </a:p>
          <a:p>
            <a:pPr lvl="1"/>
            <a:r>
              <a:rPr lang="en-US" dirty="0" smtClean="0"/>
              <a:t>Use RTM and convolution with multiple atmosphere types.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E35BB-135E-4945-A85D-7B25A8D598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6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of SRF detector variability, current GOES-15 Sounder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167" y="1784350"/>
            <a:ext cx="5748866" cy="43116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E35BB-135E-4945-A85D-7B25A8D598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3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Detector Level Differences Compared to Noise (GOES-13, prelaunch data)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368" y="1784350"/>
            <a:ext cx="5758464" cy="43116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E35BB-135E-4945-A85D-7B25A8D59890}" type="slidenum">
              <a:rPr lang="en-US" smtClean="0"/>
              <a:t>4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44023" y="5189284"/>
            <a:ext cx="277091" cy="685800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38600" y="605926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for bands 7 and 8 the max detector-to-detector difference is greater than the noise.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9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MSSpresentation2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CIMSS_TEMPLATE</Template>
  <TotalTime>5649</TotalTime>
  <Words>103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CIMSSpresentation2</vt:lpstr>
      <vt:lpstr>Investigating the Effects of Detector-Averaged SRFs</vt:lpstr>
      <vt:lpstr>Project Description</vt:lpstr>
      <vt:lpstr>Example of SRF detector variability, current GOES-15 Sounder</vt:lpstr>
      <vt:lpstr>Detector Level Differences Compared to Noise (GOES-13, prelaunch data)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 Gunshor</dc:creator>
  <cp:lastModifiedBy>Mat Gunshor</cp:lastModifiedBy>
  <cp:revision>9</cp:revision>
  <dcterms:created xsi:type="dcterms:W3CDTF">2011-09-16T20:43:46Z</dcterms:created>
  <dcterms:modified xsi:type="dcterms:W3CDTF">2011-09-20T18:53:44Z</dcterms:modified>
</cp:coreProperties>
</file>