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111AD-0343-46E0-93B2-188384DAD8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CB65-4A1B-43E7-A2C6-323F097A7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A2EBF-8FF4-4D2E-9F03-F2BFC33B0A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75FC6-B1A1-4F3C-B001-AF6C8F1FE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FCB65-4A1B-43E7-A2C6-323F097A700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FE112-AC7C-40B1-9A3D-506F0D0B1F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4A32-E874-46B7-B66F-6E7C7C19D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F6E1-1037-4007-BF7E-3F5A65E3847B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4E20-E324-4445-B539-7315D5C75B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057400"/>
            <a:ext cx="7772400" cy="2286000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486400"/>
            <a:ext cx="6629400" cy="91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b="1" dirty="0" smtClean="0"/>
              <a:t>Tom </a:t>
            </a:r>
            <a:r>
              <a:rPr lang="en-US" sz="2000" b="1" dirty="0" err="1" smtClean="0"/>
              <a:t>Heinrichs</a:t>
            </a:r>
            <a:r>
              <a:rPr lang="en-US" sz="2000" b="1" dirty="0" smtClean="0"/>
              <a:t>, University of Alaska Fairbanks</a:t>
            </a:r>
          </a:p>
          <a:p>
            <a:pPr eaLnBrk="1" hangingPunct="1"/>
            <a:r>
              <a:rPr lang="en-US" sz="2000" b="1" dirty="0" smtClean="0"/>
              <a:t>John Walsh, </a:t>
            </a:r>
            <a:r>
              <a:rPr lang="en-US" sz="2000" b="1" smtClean="0"/>
              <a:t>CIFAR Director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 GOES-R Science Week, Huntsville, Sept. 22, 2011</a:t>
            </a:r>
            <a:endParaRPr lang="en-US" sz="2000" b="1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974725"/>
            <a:ext cx="8677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/>
              <a:t>   </a:t>
            </a:r>
            <a:r>
              <a:rPr lang="en-US" sz="2800" b="1"/>
              <a:t>Cooperative Institute For Alaska Research (CIFAR)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CDASGilmoreValley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609600" y="0"/>
            <a:ext cx="10439400" cy="6959600"/>
          </a:xfr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212725"/>
            <a:ext cx="7010400" cy="4000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NOAA / NESDIS Fairbanks Command &amp; Data Acquisition Station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229350"/>
            <a:ext cx="419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914400"/>
          <a:ext cx="2431266" cy="1219200"/>
        </p:xfrm>
        <a:graphic>
          <a:graphicData uri="http://schemas.openxmlformats.org/presentationml/2006/ole">
            <p:oleObj spid="_x0000_s1026" name="CorelPhotoPaint.Image.7" r:id="rId6" imgW="392307692" imgH="196615385" progId="">
              <p:embed/>
            </p:oleObj>
          </a:graphicData>
        </a:graphic>
      </p:graphicFrame>
      <p:pic>
        <p:nvPicPr>
          <p:cNvPr id="6" name="Picture 3" descr="GI photo 002_sm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09800"/>
            <a:ext cx="1219200" cy="17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I photo 003_smal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248296"/>
            <a:ext cx="1088157" cy="16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3581400" cy="40011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libri" pitchFamily="34" charset="0"/>
              </a:rPr>
              <a:t>UAF L-, S- and X-band reception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Ice W strat clouds PPT 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72528"/>
            <a:ext cx="7696200" cy="68616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CIFAR's research themes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ecosystem </a:t>
            </a:r>
            <a:r>
              <a:rPr lang="en-US" dirty="0"/>
              <a:t>studies and forecasting; </a:t>
            </a:r>
            <a:endParaRPr lang="en-US" dirty="0" smtClean="0"/>
          </a:p>
          <a:p>
            <a:r>
              <a:rPr lang="en-US" dirty="0" smtClean="0"/>
              <a:t>coastal </a:t>
            </a:r>
            <a:r>
              <a:rPr lang="en-US" dirty="0"/>
              <a:t>hazards;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climate </a:t>
            </a:r>
            <a:r>
              <a:rPr lang="en-US" dirty="0"/>
              <a:t>change and </a:t>
            </a:r>
            <a:r>
              <a:rPr lang="en-US" dirty="0" smtClean="0"/>
              <a:t>variability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All can be benefit from satellite services.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2008195221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69303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97421" y="6451684"/>
            <a:ext cx="4308179" cy="25391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Okmok</a:t>
            </a:r>
            <a:r>
              <a:rPr lang="en-US" sz="1050" dirty="0">
                <a:latin typeface="+mn-lt"/>
                <a:cs typeface="+mn-cs"/>
              </a:rPr>
              <a:t> Volcano July 13, 2008  </a:t>
            </a:r>
            <a:r>
              <a:rPr lang="en-US" sz="900" dirty="0">
                <a:latin typeface="+mn-lt"/>
                <a:cs typeface="+mn-cs"/>
              </a:rPr>
              <a:t>(MODIS from UAF-GINA)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24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Thank you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91</Words>
  <Application>Microsoft Office PowerPoint</Application>
  <PresentationFormat>On-screen Show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CorelPhotoPaint.Image.7</vt:lpstr>
      <vt:lpstr>Slide 1</vt:lpstr>
      <vt:lpstr>Slide 2</vt:lpstr>
      <vt:lpstr>Slide 3</vt:lpstr>
      <vt:lpstr>Slide 4</vt:lpstr>
    </vt:vector>
  </TitlesOfParts>
  <Company>OIT User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5</cp:revision>
  <dcterms:created xsi:type="dcterms:W3CDTF">2011-09-22T14:41:50Z</dcterms:created>
  <dcterms:modified xsi:type="dcterms:W3CDTF">2011-09-22T15:18:24Z</dcterms:modified>
</cp:coreProperties>
</file>