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CA0-2166-4469-8D12-A452F948955F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996-64B6-414D-82ED-EAAAF147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7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CA0-2166-4469-8D12-A452F948955F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996-64B6-414D-82ED-EAAAF147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7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CA0-2166-4469-8D12-A452F948955F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996-64B6-414D-82ED-EAAAF147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CA0-2166-4469-8D12-A452F948955F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996-64B6-414D-82ED-EAAAF147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0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CA0-2166-4469-8D12-A452F948955F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996-64B6-414D-82ED-EAAAF147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0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CA0-2166-4469-8D12-A452F948955F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996-64B6-414D-82ED-EAAAF147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4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CA0-2166-4469-8D12-A452F948955F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996-64B6-414D-82ED-EAAAF147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1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CA0-2166-4469-8D12-A452F948955F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996-64B6-414D-82ED-EAAAF147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1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CA0-2166-4469-8D12-A452F948955F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996-64B6-414D-82ED-EAAAF147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CA0-2166-4469-8D12-A452F948955F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996-64B6-414D-82ED-EAAAF147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7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2CA0-2166-4469-8D12-A452F948955F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13996-64B6-414D-82ED-EAAAF147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7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D2CA0-2166-4469-8D12-A452F948955F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13996-64B6-414D-82ED-EAAAF147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7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GOES-R3 TAC Recommendations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23, 2011</a:t>
            </a:r>
          </a:p>
          <a:p>
            <a:r>
              <a:rPr lang="en-US" dirty="0" smtClean="0"/>
              <a:t>GOES R Science Week</a:t>
            </a:r>
          </a:p>
          <a:p>
            <a:r>
              <a:rPr lang="en-US" dirty="0" smtClean="0"/>
              <a:t>Huntsville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0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Improve Meeting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Need Better Defined</a:t>
            </a:r>
          </a:p>
          <a:p>
            <a:pPr lvl="1"/>
            <a:r>
              <a:rPr lang="en-US" dirty="0" smtClean="0"/>
              <a:t>Desired Outcomes for Meeting</a:t>
            </a:r>
          </a:p>
          <a:p>
            <a:pPr lvl="2"/>
            <a:r>
              <a:rPr lang="en-US" dirty="0" smtClean="0"/>
              <a:t>For PIs as well as for Program</a:t>
            </a:r>
          </a:p>
          <a:p>
            <a:pPr lvl="1"/>
            <a:r>
              <a:rPr lang="en-US" dirty="0" smtClean="0"/>
              <a:t>Roles and Responsibilities for Reviewing Body (TAC)</a:t>
            </a:r>
            <a:endParaRPr lang="en-US" dirty="0" smtClean="0"/>
          </a:p>
          <a:p>
            <a:r>
              <a:rPr lang="en-US" dirty="0" smtClean="0"/>
              <a:t>Need to Address Time Constraint Better</a:t>
            </a:r>
          </a:p>
          <a:p>
            <a:pPr lvl="1"/>
            <a:r>
              <a:rPr lang="en-US" dirty="0" smtClean="0"/>
              <a:t>Use Presentation Template (next slide)</a:t>
            </a:r>
          </a:p>
          <a:p>
            <a:pPr lvl="2"/>
            <a:r>
              <a:rPr lang="en-US" dirty="0" smtClean="0"/>
              <a:t>Answer Standard Questions for PM and TAC</a:t>
            </a:r>
          </a:p>
          <a:p>
            <a:pPr lvl="2"/>
            <a:r>
              <a:rPr lang="en-US" dirty="0" smtClean="0"/>
              <a:t>Require pre-posting</a:t>
            </a:r>
          </a:p>
          <a:p>
            <a:pPr lvl="1"/>
            <a:r>
              <a:rPr lang="en-US" dirty="0" smtClean="0"/>
              <a:t>Allow More time for Posters</a:t>
            </a:r>
          </a:p>
          <a:p>
            <a:pPr lvl="2"/>
            <a:r>
              <a:rPr lang="en-US" dirty="0" smtClean="0"/>
              <a:t>Focus on Science Detail</a:t>
            </a:r>
          </a:p>
          <a:p>
            <a:pPr lvl="2"/>
            <a:r>
              <a:rPr lang="en-US" dirty="0" smtClean="0"/>
              <a:t>Facilitate Collaboration with other PIs</a:t>
            </a:r>
          </a:p>
          <a:p>
            <a:pPr lvl="2"/>
            <a:r>
              <a:rPr lang="en-US" dirty="0" smtClean="0"/>
              <a:t>Facilitate Advice from PMs and TAC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6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 Presentation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Goals 		(What we intended)</a:t>
            </a:r>
          </a:p>
          <a:p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For  New Starts</a:t>
            </a:r>
          </a:p>
          <a:p>
            <a:r>
              <a:rPr lang="en-US" dirty="0" smtClean="0"/>
              <a:t>Progress		(What we accomplished)</a:t>
            </a:r>
          </a:p>
          <a:p>
            <a:r>
              <a:rPr lang="en-US" dirty="0" smtClean="0"/>
              <a:t>Way Forward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Connection to other NOAA/NASA Research</a:t>
            </a:r>
          </a:p>
          <a:p>
            <a:pPr lvl="1"/>
            <a:r>
              <a:rPr lang="en-US" dirty="0" smtClean="0"/>
              <a:t>Connection to Operations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63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1502F9-0C42-4FD0-BA50-60EA09377D97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15988" y="146050"/>
            <a:ext cx="7727950" cy="1143000"/>
          </a:xfrm>
        </p:spPr>
        <p:txBody>
          <a:bodyPr lIns="73423" tIns="35719" rIns="73423" bIns="35719"/>
          <a:lstStyle/>
          <a:p>
            <a:pPr eaLnBrk="1" hangingPunct="1">
              <a:defRPr/>
            </a:pPr>
            <a:r>
              <a:rPr lang="en-US" sz="2800" dirty="0" smtClean="0"/>
              <a:t>TAC General Recommendations for PIs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5715000"/>
          </a:xfrm>
          <a:noFill/>
        </p:spPr>
        <p:txBody>
          <a:bodyPr lIns="73423" tIns="35719" rIns="73423" bIns="35719"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400" dirty="0" smtClean="0"/>
              <a:t>Identify Early</a:t>
            </a:r>
          </a:p>
          <a:p>
            <a:pPr lvl="1"/>
            <a:r>
              <a:rPr lang="en-US" sz="2000" dirty="0"/>
              <a:t>K</a:t>
            </a:r>
            <a:r>
              <a:rPr lang="en-US" sz="2000" dirty="0" smtClean="0"/>
              <a:t>ey stakeholder(s)</a:t>
            </a:r>
          </a:p>
          <a:p>
            <a:pPr lvl="1"/>
            <a:r>
              <a:rPr lang="en-US" sz="2000" dirty="0"/>
              <a:t>W</a:t>
            </a:r>
            <a:r>
              <a:rPr lang="en-US" sz="2000" dirty="0" smtClean="0"/>
              <a:t>ho </a:t>
            </a:r>
            <a:r>
              <a:rPr lang="en-US" sz="2000" dirty="0" smtClean="0"/>
              <a:t>will you deliver your end product to….what are their </a:t>
            </a:r>
            <a:r>
              <a:rPr lang="en-US" sz="2000" dirty="0" smtClean="0"/>
              <a:t>needs</a:t>
            </a:r>
            <a:endParaRPr lang="en-US" sz="2000" dirty="0" smtClean="0"/>
          </a:p>
          <a:p>
            <a:r>
              <a:rPr lang="en-US" sz="2400" dirty="0" smtClean="0"/>
              <a:t>Recognize Forecaster </a:t>
            </a:r>
            <a:r>
              <a:rPr lang="en-US" sz="2400" dirty="0" smtClean="0"/>
              <a:t>new </a:t>
            </a:r>
            <a:r>
              <a:rPr lang="en-US" sz="2400" dirty="0" smtClean="0"/>
              <a:t>role</a:t>
            </a:r>
          </a:p>
          <a:p>
            <a:pPr lvl="1"/>
            <a:r>
              <a:rPr lang="en-US" sz="2000" dirty="0" smtClean="0"/>
              <a:t>interpreter</a:t>
            </a:r>
            <a:r>
              <a:rPr lang="en-US" sz="2000" dirty="0" smtClean="0"/>
              <a:t>… not just provide a forecast but to the end user… what does this information mean to you…  big step from basic applied science… to a service delivery….  </a:t>
            </a:r>
          </a:p>
          <a:p>
            <a:r>
              <a:rPr lang="en-US" sz="2400" dirty="0" smtClean="0"/>
              <a:t>Recognize that even a really good </a:t>
            </a:r>
            <a:r>
              <a:rPr lang="en-US" sz="2400" dirty="0" smtClean="0"/>
              <a:t>result (science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 Need to be </a:t>
            </a:r>
            <a:r>
              <a:rPr lang="en-US" sz="2000" dirty="0" smtClean="0"/>
              <a:t>used to provide a service</a:t>
            </a:r>
          </a:p>
          <a:p>
            <a:r>
              <a:rPr lang="en-US" sz="2400" dirty="0" smtClean="0"/>
              <a:t>Work toward Enterprise </a:t>
            </a:r>
            <a:r>
              <a:rPr lang="en-US" sz="2400" dirty="0" smtClean="0"/>
              <a:t>product life </a:t>
            </a:r>
            <a:r>
              <a:rPr lang="en-US" sz="2400" dirty="0" smtClean="0"/>
              <a:t>cycle</a:t>
            </a:r>
          </a:p>
          <a:p>
            <a:pPr lvl="1"/>
            <a:r>
              <a:rPr lang="en-US" sz="2000" dirty="0" smtClean="0"/>
              <a:t>Research </a:t>
            </a:r>
            <a:r>
              <a:rPr lang="en-US" sz="2000" dirty="0" smtClean="0"/>
              <a:t>to ops </a:t>
            </a:r>
            <a:r>
              <a:rPr lang="en-US" sz="2000" dirty="0" smtClean="0"/>
              <a:t>transition</a:t>
            </a:r>
          </a:p>
          <a:p>
            <a:pPr lvl="1"/>
            <a:r>
              <a:rPr lang="en-US" sz="2000" dirty="0" smtClean="0"/>
              <a:t>Make </a:t>
            </a:r>
            <a:r>
              <a:rPr lang="en-US" sz="2000" dirty="0" smtClean="0"/>
              <a:t>sure a defined path to ops… </a:t>
            </a:r>
            <a:endParaRPr lang="en-US" sz="2000" dirty="0" smtClean="0"/>
          </a:p>
          <a:p>
            <a:pPr lvl="1"/>
            <a:r>
              <a:rPr lang="en-US" sz="2000" dirty="0" smtClean="0"/>
              <a:t>Specific </a:t>
            </a:r>
            <a:r>
              <a:rPr lang="en-US" sz="2000" dirty="0" smtClean="0"/>
              <a:t>steps defined  </a:t>
            </a:r>
            <a:r>
              <a:rPr lang="en-US" sz="2000" dirty="0" smtClean="0"/>
              <a:t>(like STAR</a:t>
            </a:r>
            <a:r>
              <a:rPr lang="en-US" sz="2000" dirty="0" smtClean="0"/>
              <a:t>)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737359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4942DD-7F51-4137-BD0B-B41835B8AC66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15988" y="146050"/>
            <a:ext cx="7727950" cy="1143000"/>
          </a:xfrm>
        </p:spPr>
        <p:txBody>
          <a:bodyPr lIns="73423" tIns="35719" rIns="73423" bIns="35719"/>
          <a:lstStyle/>
          <a:p>
            <a:pPr eaLnBrk="1" hangingPunct="1">
              <a:defRPr/>
            </a:pPr>
            <a:r>
              <a:rPr lang="en-US" sz="2800" dirty="0" smtClean="0"/>
              <a:t>TAC Recommendations for PIs (</a:t>
            </a:r>
            <a:r>
              <a:rPr lang="en-US" sz="2800" dirty="0" err="1" smtClean="0"/>
              <a:t>Con’d</a:t>
            </a:r>
            <a:r>
              <a:rPr lang="en-US" sz="2800" dirty="0" smtClean="0"/>
              <a:t>)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1143000"/>
            <a:ext cx="7770812" cy="5257800"/>
          </a:xfrm>
          <a:noFill/>
        </p:spPr>
        <p:txBody>
          <a:bodyPr lIns="73423" tIns="35719" rIns="73423" bIns="35719">
            <a:normAutofit lnSpcReduction="10000"/>
          </a:bodyPr>
          <a:lstStyle/>
          <a:p>
            <a:r>
              <a:rPr lang="en-US" sz="2800" dirty="0" smtClean="0"/>
              <a:t>Be willing to take risks in GRRR </a:t>
            </a:r>
            <a:r>
              <a:rPr lang="en-US" sz="2800" dirty="0" smtClean="0"/>
              <a:t>project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egative </a:t>
            </a:r>
            <a:r>
              <a:rPr lang="en-US" sz="2400" dirty="0" smtClean="0"/>
              <a:t>results are not necessarily bad results if important information is gained in the process.</a:t>
            </a:r>
          </a:p>
          <a:p>
            <a:r>
              <a:rPr lang="en-US" sz="2800" dirty="0" smtClean="0"/>
              <a:t>New starts need to take drill down </a:t>
            </a:r>
            <a:r>
              <a:rPr lang="en-US" sz="2800" dirty="0" smtClean="0"/>
              <a:t>approach</a:t>
            </a:r>
          </a:p>
          <a:p>
            <a:pPr lvl="1"/>
            <a:r>
              <a:rPr lang="en-US" sz="2400" dirty="0" smtClean="0"/>
              <a:t>Example </a:t>
            </a:r>
            <a:r>
              <a:rPr lang="en-US" sz="2400" dirty="0" smtClean="0"/>
              <a:t>TVS…  forecasters need to dig down to    see what’s going on….   Smart pull of appropriate products</a:t>
            </a:r>
            <a:r>
              <a:rPr lang="en-US" sz="2000" dirty="0" smtClean="0"/>
              <a:t>….</a:t>
            </a:r>
          </a:p>
          <a:p>
            <a:r>
              <a:rPr lang="en-US" sz="2800" dirty="0" smtClean="0"/>
              <a:t>If you don’t train the forecasters on what goes into a black box  product forecasters will not use </a:t>
            </a:r>
            <a:r>
              <a:rPr lang="en-US" sz="2800" dirty="0" smtClean="0"/>
              <a:t>it</a:t>
            </a:r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orecasters </a:t>
            </a:r>
            <a:r>
              <a:rPr lang="en-US" sz="2400" dirty="0" smtClean="0"/>
              <a:t>need to understand the strengths and weaknesses… when is the product applicable….  Need a continuing partnership between the user and developer….     </a:t>
            </a:r>
          </a:p>
        </p:txBody>
      </p:sp>
    </p:spTree>
    <p:extLst>
      <p:ext uri="{BB962C8B-B14F-4D97-AF65-F5344CB8AC3E}">
        <p14:creationId xmlns:p14="http://schemas.microsoft.com/office/powerpoint/2010/main" val="2079306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296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GOES-R3 TAC Recommendations</vt:lpstr>
      <vt:lpstr>To Improve Meeting Process</vt:lpstr>
      <vt:lpstr>PI Presentation Template</vt:lpstr>
      <vt:lpstr>TAC General Recommendations for PIs </vt:lpstr>
      <vt:lpstr>TAC Recommendations for PIs (Con’d)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GOES-R3 TAC Recommendations</dc:title>
  <dc:creator>James Yoe</dc:creator>
  <cp:lastModifiedBy>James Yoe</cp:lastModifiedBy>
  <cp:revision>9</cp:revision>
  <dcterms:created xsi:type="dcterms:W3CDTF">2011-09-23T12:44:23Z</dcterms:created>
  <dcterms:modified xsi:type="dcterms:W3CDTF">2011-09-23T15:17:35Z</dcterms:modified>
</cp:coreProperties>
</file>