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7" r:id="rId5"/>
    <p:sldId id="282" r:id="rId6"/>
    <p:sldId id="268" r:id="rId7"/>
    <p:sldId id="283" r:id="rId8"/>
    <p:sldId id="285" r:id="rId9"/>
    <p:sldId id="271" r:id="rId10"/>
    <p:sldId id="284" r:id="rId11"/>
    <p:sldId id="259" r:id="rId12"/>
    <p:sldId id="262" r:id="rId13"/>
    <p:sldId id="286" r:id="rId14"/>
    <p:sldId id="272" r:id="rId15"/>
    <p:sldId id="267" r:id="rId16"/>
    <p:sldId id="279" r:id="rId17"/>
    <p:sldId id="276" r:id="rId18"/>
    <p:sldId id="270" r:id="rId19"/>
    <p:sldId id="260" r:id="rId20"/>
    <p:sldId id="273" r:id="rId21"/>
    <p:sldId id="278" r:id="rId22"/>
    <p:sldId id="277" r:id="rId23"/>
    <p:sldId id="261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1F5B7A-0DB0-4F3B-8BDA-2A5C5B626071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</a:t>
            </a:r>
            <a:r>
              <a:rPr lang="en-US" dirty="0" smtClean="0"/>
              <a:t>day </a:t>
            </a:r>
            <a:r>
              <a:rPr lang="en-US" dirty="0" smtClean="0"/>
              <a:t>March </a:t>
            </a:r>
            <a:r>
              <a:rPr lang="en-US" dirty="0" smtClean="0"/>
              <a:t>30</a:t>
            </a:r>
            <a:r>
              <a:rPr lang="en-US" dirty="0" smtClean="0"/>
              <a:t>,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Surface Forecast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74378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Forecast </a:t>
            </a:r>
            <a:r>
              <a:rPr lang="en-US" dirty="0" smtClean="0"/>
              <a:t>Day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525963"/>
          </a:xfrm>
        </p:spPr>
        <p:txBody>
          <a:bodyPr/>
          <a:lstStyle/>
          <a:p>
            <a:r>
              <a:rPr lang="en-US" dirty="0" smtClean="0"/>
              <a:t>Chance of Precipitation: </a:t>
            </a:r>
            <a:r>
              <a:rPr lang="en-US" dirty="0" smtClean="0"/>
              <a:t>&lt; 20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6286" b="10286"/>
          <a:stretch>
            <a:fillRect/>
          </a:stretch>
        </p:blipFill>
        <p:spPr bwMode="auto">
          <a:xfrm>
            <a:off x="0" y="1899338"/>
            <a:ext cx="5943600" cy="495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NSSL WRF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0120"/>
            <a:ext cx="6553200" cy="589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SPC SREF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5065"/>
            <a:ext cx="7696200" cy="591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Day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24-36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Model/Time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Soundings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“Link” to BUFKIT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Chance of Precipitation: </a:t>
            </a:r>
            <a:r>
              <a:rPr lang="en-US" dirty="0" smtClean="0"/>
              <a:t>0</a:t>
            </a:r>
            <a:r>
              <a:rPr lang="en-US" dirty="0" smtClean="0"/>
              <a:t>%</a:t>
            </a:r>
          </a:p>
          <a:p>
            <a:r>
              <a:rPr lang="en-US" dirty="0" smtClean="0"/>
              <a:t>Type of </a:t>
            </a:r>
            <a:r>
              <a:rPr lang="en-US" dirty="0" err="1" smtClean="0"/>
              <a:t>Precip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Initiation: </a:t>
            </a:r>
          </a:p>
          <a:p>
            <a:pPr lvl="1"/>
            <a:r>
              <a:rPr lang="en-US" dirty="0" smtClean="0"/>
              <a:t>Duration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Rainfall over OK past 24 hours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7334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Forecasts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Days 2-?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Forecast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Forecast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39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– Low clouds/fog this morning. Small mid-level wave to clip northern OK very slight chance of showers &lt; 20%</a:t>
            </a:r>
          </a:p>
          <a:p>
            <a:r>
              <a:rPr lang="en-US" dirty="0" smtClean="0"/>
              <a:t>Thursday/Friday – Under an amplified ridge aloft </a:t>
            </a:r>
          </a:p>
          <a:p>
            <a:r>
              <a:rPr lang="en-US" dirty="0" smtClean="0"/>
              <a:t>Weekend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Water Vapor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83920"/>
            <a:ext cx="8000999" cy="597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IR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3920"/>
            <a:ext cx="8001000" cy="59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Large-Scale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7059" b="10588"/>
          <a:stretch>
            <a:fillRect/>
          </a:stretch>
        </p:blipFill>
        <p:spPr bwMode="auto">
          <a:xfrm>
            <a:off x="1066799" y="1066800"/>
            <a:ext cx="703217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NAM 300mb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1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Surface Analysis/Radar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8192</TotalTime>
  <Words>121</Words>
  <Application>Microsoft Office PowerPoint</Application>
  <PresentationFormat>On-screen Show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MC3E Weather Briefing</vt:lpstr>
      <vt:lpstr>Validation</vt:lpstr>
      <vt:lpstr>Overview</vt:lpstr>
      <vt:lpstr>Water Vapor Satellite</vt:lpstr>
      <vt:lpstr>IR Satellite</vt:lpstr>
      <vt:lpstr>Large-Scale Dynamics</vt:lpstr>
      <vt:lpstr>NAM 300mb Analysis</vt:lpstr>
      <vt:lpstr>Surface Analysis/Radar</vt:lpstr>
      <vt:lpstr>Surface</vt:lpstr>
      <vt:lpstr>Surface Forecast</vt:lpstr>
      <vt:lpstr>Forecast Day 0</vt:lpstr>
      <vt:lpstr>NSSL WRF</vt:lpstr>
      <vt:lpstr>SPC SREF</vt:lpstr>
      <vt:lpstr>Forecast Day 1</vt:lpstr>
      <vt:lpstr>Forecast Day 1</vt:lpstr>
      <vt:lpstr>Model/Time</vt:lpstr>
      <vt:lpstr>Slide 17</vt:lpstr>
      <vt:lpstr>Forecast Soundings</vt:lpstr>
      <vt:lpstr>Forecast Day 1</vt:lpstr>
      <vt:lpstr>Extended Forecasts</vt:lpstr>
      <vt:lpstr>Extended Forecast</vt:lpstr>
      <vt:lpstr>Extended Forecast</vt:lpstr>
      <vt:lpstr>Extended Forecast</vt:lpstr>
      <vt:lpstr>BUFKIT</vt:lpstr>
    </vt:vector>
  </TitlesOfParts>
  <Company>OU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Weather Briefing</dc:title>
  <dc:creator>dhartsock</dc:creator>
  <cp:lastModifiedBy>dhartsock</cp:lastModifiedBy>
  <cp:revision>41</cp:revision>
  <dcterms:created xsi:type="dcterms:W3CDTF">2011-03-15T15:18:46Z</dcterms:created>
  <dcterms:modified xsi:type="dcterms:W3CDTF">2011-03-30T16:14:34Z</dcterms:modified>
</cp:coreProperties>
</file>