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68" r:id="rId5"/>
    <p:sldId id="283" r:id="rId6"/>
    <p:sldId id="259" r:id="rId7"/>
    <p:sldId id="285" r:id="rId8"/>
    <p:sldId id="286" r:id="rId9"/>
    <p:sldId id="267" r:id="rId10"/>
    <p:sldId id="279" r:id="rId11"/>
    <p:sldId id="288" r:id="rId12"/>
    <p:sldId id="270" r:id="rId13"/>
    <p:sldId id="287" r:id="rId14"/>
    <p:sldId id="290" r:id="rId15"/>
    <p:sldId id="289" r:id="rId16"/>
    <p:sldId id="291" r:id="rId17"/>
    <p:sldId id="278" r:id="rId18"/>
    <p:sldId id="294" r:id="rId19"/>
    <p:sldId id="292" r:id="rId20"/>
    <p:sldId id="293" r:id="rId21"/>
    <p:sldId id="277" r:id="rId22"/>
    <p:sldId id="295" r:id="rId23"/>
    <p:sldId id="296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1F5B7A-0DB0-4F3B-8BDA-2A5C5B626071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844E7-B4E9-4D3B-9542-0C1168DA5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April 6,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615" y="2438400"/>
            <a:ext cx="679938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6471" b="11176"/>
          <a:stretch>
            <a:fillRect/>
          </a:stretch>
        </p:blipFill>
        <p:spPr bwMode="auto">
          <a:xfrm>
            <a:off x="1" y="0"/>
            <a:ext cx="5791200" cy="47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500mb RH (GFS) 12Z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5246" r="5574" b="9836"/>
          <a:stretch>
            <a:fillRect/>
          </a:stretch>
        </p:blipFill>
        <p:spPr bwMode="auto">
          <a:xfrm>
            <a:off x="381000" y="0"/>
            <a:ext cx="8478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 Day 1 (00Z)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238" y="1905000"/>
            <a:ext cx="6446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43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3591"/>
            <a:ext cx="7391400" cy="480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5882" b="10294"/>
          <a:stretch>
            <a:fillRect/>
          </a:stretch>
        </p:blipFill>
        <p:spPr bwMode="auto">
          <a:xfrm>
            <a:off x="-1" y="0"/>
            <a:ext cx="554522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838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 (left) and GFS (below) 6-hour accumulated </a:t>
            </a:r>
            <a:r>
              <a:rPr lang="en-US" dirty="0" err="1" smtClean="0"/>
              <a:t>precip</a:t>
            </a:r>
            <a:r>
              <a:rPr lang="en-US" dirty="0" smtClean="0"/>
              <a:t> (starting at 00Z)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648200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WRF 21Z-00Z-03Z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4667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5000"/>
          <a:stretch>
            <a:fillRect/>
          </a:stretch>
        </p:blipFill>
        <p:spPr bwMode="auto">
          <a:xfrm>
            <a:off x="0" y="1752600"/>
            <a:ext cx="4433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723" b="19277"/>
          <a:stretch>
            <a:fillRect/>
          </a:stretch>
        </p:blipFill>
        <p:spPr bwMode="auto">
          <a:xfrm>
            <a:off x="0" y="-1"/>
            <a:ext cx="9144000" cy="66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Day 2 </a:t>
            </a:r>
            <a:r>
              <a:rPr lang="en-US" dirty="0" smtClean="0"/>
              <a:t>Forecast (Friday)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03121"/>
            <a:ext cx="73152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9166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684" y="2514600"/>
            <a:ext cx="5653316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1"/>
            <a:ext cx="56533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5543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70237"/>
            <a:ext cx="8153400" cy="3687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Today – </a:t>
            </a:r>
            <a:r>
              <a:rPr lang="en-US" sz="2400" dirty="0" smtClean="0"/>
              <a:t>A lack of low-level moisture wil</a:t>
            </a:r>
            <a:r>
              <a:rPr lang="en-US" sz="2400" dirty="0" smtClean="0"/>
              <a:t>l keep the region dry with some passing mid to upper-level clouds</a:t>
            </a:r>
            <a:endParaRPr lang="en-US" sz="2400" dirty="0" smtClean="0"/>
          </a:p>
          <a:p>
            <a:r>
              <a:rPr lang="en-US" sz="2400" dirty="0" smtClean="0"/>
              <a:t>Thursday –  </a:t>
            </a:r>
            <a:r>
              <a:rPr lang="en-US" sz="2400" dirty="0" smtClean="0"/>
              <a:t>Storm chances increase with marginal moisture return. </a:t>
            </a:r>
            <a:r>
              <a:rPr lang="en-US" sz="2400" dirty="0" smtClean="0"/>
              <a:t>More likely high based cumulus development later evening</a:t>
            </a:r>
            <a:endParaRPr lang="en-US" sz="2400" dirty="0" smtClean="0"/>
          </a:p>
          <a:p>
            <a:r>
              <a:rPr lang="en-US" sz="2400" dirty="0" smtClean="0"/>
              <a:t>Friday – Better low-level moisture return bring chances of isolated storms late afternoon</a:t>
            </a:r>
            <a:endParaRPr lang="en-US" sz="2400" dirty="0" smtClean="0"/>
          </a:p>
          <a:p>
            <a:r>
              <a:rPr lang="en-US" sz="2400" dirty="0" smtClean="0"/>
              <a:t>Weekend – Storm chances persist with best chance of wide-spread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SAT night as a strong upper-storm system approaches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111" t="15111" r="27222" b="48445"/>
          <a:stretch>
            <a:fillRect/>
          </a:stretch>
        </p:blipFill>
        <p:spPr bwMode="auto">
          <a:xfrm>
            <a:off x="2743200" y="0"/>
            <a:ext cx="640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03121"/>
            <a:ext cx="73152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t="6471" b="11176"/>
          <a:stretch>
            <a:fillRect/>
          </a:stretch>
        </p:blipFill>
        <p:spPr bwMode="auto">
          <a:xfrm>
            <a:off x="-1" y="0"/>
            <a:ext cx="55517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Extended Forecast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144001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BUFKIT (GFS)</a:t>
            </a:r>
            <a:br>
              <a:rPr lang="en-US" dirty="0" smtClean="0"/>
            </a:br>
            <a:r>
              <a:rPr lang="en-US" dirty="0" smtClean="0"/>
              <a:t>Forecast Sounding Overview at SGP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551" b="19186"/>
          <a:stretch>
            <a:fillRect/>
          </a:stretch>
        </p:blipFill>
        <p:spPr bwMode="auto">
          <a:xfrm>
            <a:off x="0" y="-1"/>
            <a:ext cx="7848600" cy="570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-1"/>
            <a:ext cx="3962400" cy="2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4381500" y="27051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471" b="10000"/>
          <a:stretch>
            <a:fillRect/>
          </a:stretch>
        </p:blipFill>
        <p:spPr bwMode="auto">
          <a:xfrm>
            <a:off x="457200" y="0"/>
            <a:ext cx="8210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32766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Surface front across the region today. </a:t>
            </a:r>
          </a:p>
          <a:p>
            <a:r>
              <a:rPr lang="en-US" sz="2400" dirty="0" smtClean="0"/>
              <a:t>Low </a:t>
            </a:r>
            <a:r>
              <a:rPr lang="en-US" sz="2400" dirty="0" err="1" smtClean="0"/>
              <a:t>d</a:t>
            </a:r>
            <a:r>
              <a:rPr lang="en-US" sz="2400" dirty="0" err="1" smtClean="0"/>
              <a:t>ewpoint</a:t>
            </a:r>
            <a:r>
              <a:rPr lang="en-US" sz="2400" dirty="0" err="1" smtClean="0"/>
              <a:t>s</a:t>
            </a:r>
            <a:r>
              <a:rPr lang="en-US" sz="2400" dirty="0" smtClean="0"/>
              <a:t> will keep humidity values down today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Forecast Day 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5882" b="11765"/>
          <a:stretch>
            <a:fillRect/>
          </a:stretch>
        </p:blipFill>
        <p:spPr bwMode="auto">
          <a:xfrm>
            <a:off x="381000" y="0"/>
            <a:ext cx="8327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922" y="2209800"/>
            <a:ext cx="71510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1860" r="8140"/>
          <a:stretch>
            <a:fillRect/>
          </a:stretch>
        </p:blipFill>
        <p:spPr bwMode="auto">
          <a:xfrm>
            <a:off x="0" y="0"/>
            <a:ext cx="7010400" cy="332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NWS noted that no </a:t>
            </a:r>
            <a:r>
              <a:rPr lang="en-US" dirty="0" smtClean="0"/>
              <a:t>models are </a:t>
            </a:r>
            <a:r>
              <a:rPr lang="en-US" dirty="0" smtClean="0"/>
              <a:t>handling low-level </a:t>
            </a:r>
            <a:r>
              <a:rPr lang="en-US" dirty="0" smtClean="0"/>
              <a:t>moisture very </a:t>
            </a:r>
            <a:r>
              <a:rPr lang="en-US" dirty="0" smtClean="0"/>
              <a:t>well (</a:t>
            </a:r>
            <a:r>
              <a:rPr lang="en-US" dirty="0" err="1" smtClean="0"/>
              <a:t>dewpoint</a:t>
            </a:r>
            <a:r>
              <a:rPr lang="en-US" dirty="0" smtClean="0"/>
              <a:t> forecast is tricky the next couple days)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 Day </a:t>
            </a:r>
            <a:r>
              <a:rPr lang="en-US" dirty="0" smtClean="0"/>
              <a:t>1 (Thursday) 12Z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11958</TotalTime>
  <Words>168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MC3E Weather Briefing</vt:lpstr>
      <vt:lpstr>Overview</vt:lpstr>
      <vt:lpstr>Slide 3</vt:lpstr>
      <vt:lpstr>Slide 4</vt:lpstr>
      <vt:lpstr>Slide 5</vt:lpstr>
      <vt:lpstr>Forecast Day 0</vt:lpstr>
      <vt:lpstr>Slide 7</vt:lpstr>
      <vt:lpstr>Slide 8</vt:lpstr>
      <vt:lpstr>Forecast Day 1 (Thursday) 12Z</vt:lpstr>
      <vt:lpstr>Slide 10</vt:lpstr>
      <vt:lpstr>Slide 11</vt:lpstr>
      <vt:lpstr>Forecast Day 1 (00Z)</vt:lpstr>
      <vt:lpstr>Slide 13</vt:lpstr>
      <vt:lpstr>Slide 14</vt:lpstr>
      <vt:lpstr>OWL WRF 21Z-00Z-03Z</vt:lpstr>
      <vt:lpstr>Slide 16</vt:lpstr>
      <vt:lpstr>Day 2 Forecast (Friday)</vt:lpstr>
      <vt:lpstr>Slide 18</vt:lpstr>
      <vt:lpstr>Slide 19</vt:lpstr>
      <vt:lpstr>Slide 20</vt:lpstr>
      <vt:lpstr>Extended Forecast</vt:lpstr>
      <vt:lpstr>Slide 22</vt:lpstr>
      <vt:lpstr>Slide 23</vt:lpstr>
      <vt:lpstr>BUFKIT (GFS) Forecast Sounding Overview at SGP</vt:lpstr>
    </vt:vector>
  </TitlesOfParts>
  <Company>OU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Weather Briefing</dc:title>
  <dc:creator>dhartsock</dc:creator>
  <cp:lastModifiedBy>dhartsock</cp:lastModifiedBy>
  <cp:revision>63</cp:revision>
  <dcterms:created xsi:type="dcterms:W3CDTF">2011-03-15T15:18:46Z</dcterms:created>
  <dcterms:modified xsi:type="dcterms:W3CDTF">2011-04-06T16:09:31Z</dcterms:modified>
</cp:coreProperties>
</file>