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309" r:id="rId4"/>
    <p:sldId id="306" r:id="rId5"/>
    <p:sldId id="307" r:id="rId6"/>
    <p:sldId id="308" r:id="rId7"/>
    <p:sldId id="281" r:id="rId8"/>
    <p:sldId id="312" r:id="rId9"/>
    <p:sldId id="268" r:id="rId10"/>
    <p:sldId id="310" r:id="rId11"/>
    <p:sldId id="311" r:id="rId12"/>
    <p:sldId id="315" r:id="rId13"/>
    <p:sldId id="320" r:id="rId14"/>
    <p:sldId id="314" r:id="rId15"/>
    <p:sldId id="259" r:id="rId16"/>
    <p:sldId id="313" r:id="rId17"/>
    <p:sldId id="316" r:id="rId18"/>
    <p:sldId id="286" r:id="rId19"/>
    <p:sldId id="317" r:id="rId20"/>
    <p:sldId id="267" r:id="rId21"/>
    <p:sldId id="304" r:id="rId22"/>
    <p:sldId id="278" r:id="rId23"/>
    <p:sldId id="288" r:id="rId24"/>
    <p:sldId id="318" r:id="rId25"/>
    <p:sldId id="289" r:id="rId26"/>
    <p:sldId id="319" r:id="rId27"/>
    <p:sldId id="264" r:id="rId28"/>
    <p:sldId id="30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60"/>
  </p:normalViewPr>
  <p:slideViewPr>
    <p:cSldViewPr>
      <p:cViewPr>
        <p:scale>
          <a:sx n="86" d="100"/>
          <a:sy n="86" d="100"/>
        </p:scale>
        <p:origin x="-108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91F5B7A-0DB0-4F3B-8BDA-2A5C5B626071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86844E7-B4E9-4D3B-9542-0C1168DA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MC3E Weather Briefing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Friday </a:t>
            </a:r>
            <a:r>
              <a:rPr lang="en-US" dirty="0" smtClean="0"/>
              <a:t>April </a:t>
            </a:r>
            <a:r>
              <a:rPr lang="en-US" dirty="0" smtClean="0"/>
              <a:t>15, </a:t>
            </a:r>
            <a:r>
              <a:rPr lang="en-US" dirty="0" smtClean="0"/>
              <a:t>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4495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1" y="3048001"/>
            <a:ext cx="533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0800000">
            <a:off x="2819400" y="3276600"/>
            <a:ext cx="4343400" cy="259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Nowcast</a:t>
            </a:r>
            <a:r>
              <a:rPr lang="en-US" dirty="0" smtClean="0"/>
              <a:t> Day 0 (850mb/1km)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dirty="0" err="1" smtClean="0"/>
              <a:t>Nowcast</a:t>
            </a:r>
            <a:r>
              <a:rPr lang="en-US" dirty="0" smtClean="0"/>
              <a:t> </a:t>
            </a:r>
            <a:r>
              <a:rPr lang="en-US" dirty="0" smtClean="0"/>
              <a:t>Day </a:t>
            </a:r>
            <a:r>
              <a:rPr lang="en-US" dirty="0" smtClean="0"/>
              <a:t>0 (850 </a:t>
            </a:r>
            <a:r>
              <a:rPr lang="en-US" dirty="0" err="1" smtClean="0"/>
              <a:t>mb</a:t>
            </a:r>
            <a:r>
              <a:rPr lang="en-US" dirty="0" smtClean="0"/>
              <a:t> RH)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1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400300"/>
            <a:ext cx="6858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5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48768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(top) </a:t>
            </a:r>
            <a:r>
              <a:rPr lang="en-US" dirty="0" err="1" smtClean="0"/>
              <a:t>vs</a:t>
            </a:r>
            <a:r>
              <a:rPr lang="en-US" dirty="0" smtClean="0"/>
              <a:t> NAM (bottom) (06Z run) </a:t>
            </a:r>
            <a:r>
              <a:rPr lang="en-US" dirty="0" err="1" smtClean="0"/>
              <a:t>precip</a:t>
            </a:r>
            <a:r>
              <a:rPr lang="en-US" dirty="0" smtClean="0"/>
              <a:t> forecast  at 18Z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553200" cy="503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1" y="2125980"/>
            <a:ext cx="5257800" cy="473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31852" b="18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48200" y="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 00Z Forecast Sounding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5715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0" y="2857500"/>
            <a:ext cx="73342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dirty="0" smtClean="0"/>
              <a:t>Thursday’s Thunderstorms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038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55435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Forecast Day 1 </a:t>
            </a:r>
            <a:r>
              <a:rPr lang="en-US" dirty="0" smtClean="0"/>
              <a:t>(Saturday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54530"/>
            <a:ext cx="7543800" cy="490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5294" b="11176"/>
          <a:stretch>
            <a:fillRect/>
          </a:stretch>
        </p:blipFill>
        <p:spPr bwMode="auto">
          <a:xfrm>
            <a:off x="0" y="0"/>
            <a:ext cx="5181600" cy="432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dirty="0" smtClean="0"/>
              <a:t>Day 2 Forecast </a:t>
            </a:r>
            <a:r>
              <a:rPr lang="en-US" dirty="0" smtClean="0"/>
              <a:t>(Sunday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dirty="0" smtClean="0"/>
              <a:t>Moisture Return Monday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19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Extended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dirty="0" smtClean="0"/>
              <a:t>Surface Front Tuesday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BUFKIT (GFS)</a:t>
            </a:r>
            <a:br>
              <a:rPr lang="en-US" dirty="0" smtClean="0"/>
            </a:br>
            <a:r>
              <a:rPr lang="en-US" dirty="0" smtClean="0"/>
              <a:t>Forecast Sounding Overview at SGP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r="30556" b="18222"/>
          <a:stretch>
            <a:fillRect/>
          </a:stretch>
        </p:blipFill>
        <p:spPr bwMode="auto">
          <a:xfrm>
            <a:off x="0" y="0"/>
            <a:ext cx="869674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57775" cy="455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686051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7398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Storm Development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534400" cy="4525963"/>
          </a:xfrm>
        </p:spPr>
        <p:txBody>
          <a:bodyPr/>
          <a:lstStyle/>
          <a:p>
            <a:r>
              <a:rPr lang="en-US" dirty="0" smtClean="0"/>
              <a:t>19Z – 20Z Cumulus towers began building just east of the SGP along the </a:t>
            </a:r>
            <a:r>
              <a:rPr lang="en-US" dirty="0" err="1" smtClean="0"/>
              <a:t>dryline</a:t>
            </a:r>
            <a:r>
              <a:rPr lang="en-US" dirty="0" smtClean="0"/>
              <a:t>, as the CIN had disappeared (SPC </a:t>
            </a:r>
            <a:r>
              <a:rPr lang="en-US" dirty="0" err="1" smtClean="0"/>
              <a:t>MesoAnalysis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10400" y="5334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20Z Radar began indicating precipitation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7467600" cy="4525963"/>
          </a:xfrm>
        </p:spPr>
        <p:txBody>
          <a:bodyPr/>
          <a:lstStyle/>
          <a:p>
            <a:r>
              <a:rPr lang="en-US" dirty="0" smtClean="0"/>
              <a:t>2030Z Severe Storms Developed</a:t>
            </a:r>
          </a:p>
          <a:p>
            <a:r>
              <a:rPr lang="en-US" dirty="0" smtClean="0"/>
              <a:t>21Z Tornado Warning East of Ponca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0555" t="22222" r="47223" b="13778"/>
          <a:stretch>
            <a:fillRect/>
          </a:stretch>
        </p:blipFill>
        <p:spPr bwMode="auto">
          <a:xfrm>
            <a:off x="4038600" y="2021305"/>
            <a:ext cx="5105400" cy="483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l="10555" t="22222" r="46667" b="15556"/>
          <a:stretch>
            <a:fillRect/>
          </a:stretch>
        </p:blipFill>
        <p:spPr bwMode="auto">
          <a:xfrm>
            <a:off x="0" y="2008909"/>
            <a:ext cx="5334000" cy="484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2130Z Mature Thunderstorms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9529"/>
            <a:ext cx="9144000" cy="546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9445" t="15111" r="3333" b="8444"/>
          <a:stretch>
            <a:fillRect/>
          </a:stretch>
        </p:blipFill>
        <p:spPr bwMode="auto">
          <a:xfrm>
            <a:off x="0" y="0"/>
            <a:ext cx="9144000" cy="649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70237"/>
            <a:ext cx="8153400" cy="3687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Day 0 – Low clouds this morning with light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through early afternoon with strong NW winds</a:t>
            </a:r>
          </a:p>
          <a:p>
            <a:pPr>
              <a:buNone/>
            </a:pPr>
            <a:r>
              <a:rPr lang="en-US" sz="2400" dirty="0" smtClean="0"/>
              <a:t>Day 1 – Mostly Clear on Saturday</a:t>
            </a:r>
          </a:p>
          <a:p>
            <a:pPr>
              <a:buNone/>
            </a:pPr>
            <a:r>
              <a:rPr lang="en-US" sz="2400" dirty="0" smtClean="0"/>
              <a:t>Day 2- Mostly Clear Sunday as well, with increasing Cirrus</a:t>
            </a:r>
          </a:p>
          <a:p>
            <a:pPr>
              <a:buNone/>
            </a:pPr>
            <a:r>
              <a:rPr lang="en-US" sz="2400" dirty="0" smtClean="0"/>
              <a:t>Extended – Increasing clouds Monday and possible Tuesday T-storms</a:t>
            </a: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6111" t="12444" r="27222" b="50222"/>
          <a:stretch>
            <a:fillRect/>
          </a:stretch>
        </p:blipFill>
        <p:spPr bwMode="auto">
          <a:xfrm>
            <a:off x="2743200" y="0"/>
            <a:ext cx="6400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b="6452"/>
          <a:stretch>
            <a:fillRect/>
          </a:stretch>
        </p:blipFill>
        <p:spPr bwMode="auto">
          <a:xfrm>
            <a:off x="685800" y="0"/>
            <a:ext cx="73309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48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15160</TotalTime>
  <Words>161</Words>
  <Application>Microsoft Office PowerPoint</Application>
  <PresentationFormat>On-screen Show (4:3)</PresentationFormat>
  <Paragraphs>31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Technic</vt:lpstr>
      <vt:lpstr>MC3E Weather Briefing</vt:lpstr>
      <vt:lpstr>Thursday’s Thunderstorms</vt:lpstr>
      <vt:lpstr>Storm Development Timeline</vt:lpstr>
      <vt:lpstr>Slide 4</vt:lpstr>
      <vt:lpstr>Slide 5</vt:lpstr>
      <vt:lpstr>2130Z Mature Thunderstorms</vt:lpstr>
      <vt:lpstr>Overview</vt:lpstr>
      <vt:lpstr>Slide 8</vt:lpstr>
      <vt:lpstr>Slide 9</vt:lpstr>
      <vt:lpstr>Slide 10</vt:lpstr>
      <vt:lpstr>Slide 11</vt:lpstr>
      <vt:lpstr>Slide 12</vt:lpstr>
      <vt:lpstr>Slide 13</vt:lpstr>
      <vt:lpstr>Nowcast Day 0 (850mb/1km)  </vt:lpstr>
      <vt:lpstr>Nowcast Day 0 (850 mb RH)</vt:lpstr>
      <vt:lpstr>Slide 16</vt:lpstr>
      <vt:lpstr>Slide 17</vt:lpstr>
      <vt:lpstr>Slide 18</vt:lpstr>
      <vt:lpstr>NWS</vt:lpstr>
      <vt:lpstr>Forecast Day 1 (Saturday)</vt:lpstr>
      <vt:lpstr>Slide 21</vt:lpstr>
      <vt:lpstr>Day 2 Forecast (Sunday)</vt:lpstr>
      <vt:lpstr>Slide 23</vt:lpstr>
      <vt:lpstr>Moisture Return Monday</vt:lpstr>
      <vt:lpstr>Extended Forecast</vt:lpstr>
      <vt:lpstr>Surface Front Tuesday</vt:lpstr>
      <vt:lpstr>BUFKIT (GFS) Forecast Sounding Overview at SGP</vt:lpstr>
      <vt:lpstr>Slide 28</vt:lpstr>
    </vt:vector>
  </TitlesOfParts>
  <Company>OU 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MC3E Weather Briefing</dc:title>
  <dc:creator>dhartsock</dc:creator>
  <cp:lastModifiedBy>dhartsock</cp:lastModifiedBy>
  <cp:revision>114</cp:revision>
  <dcterms:created xsi:type="dcterms:W3CDTF">2011-03-15T15:18:46Z</dcterms:created>
  <dcterms:modified xsi:type="dcterms:W3CDTF">2011-04-15T15:38:11Z</dcterms:modified>
</cp:coreProperties>
</file>