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312" r:id="rId4"/>
    <p:sldId id="268" r:id="rId5"/>
    <p:sldId id="310" r:id="rId6"/>
    <p:sldId id="320" r:id="rId7"/>
    <p:sldId id="317" r:id="rId8"/>
    <p:sldId id="324" r:id="rId9"/>
    <p:sldId id="267" r:id="rId10"/>
    <p:sldId id="322" r:id="rId11"/>
    <p:sldId id="327" r:id="rId12"/>
    <p:sldId id="323" r:id="rId13"/>
    <p:sldId id="325" r:id="rId14"/>
    <p:sldId id="328" r:id="rId15"/>
    <p:sldId id="278" r:id="rId16"/>
    <p:sldId id="321" r:id="rId17"/>
    <p:sldId id="289" r:id="rId18"/>
    <p:sldId id="264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86" d="100"/>
          <a:sy n="86" d="100"/>
        </p:scale>
        <p:origin x="-10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 smtClean="0"/>
              <a:t>April </a:t>
            </a:r>
            <a:r>
              <a:rPr lang="en-US" dirty="0" smtClean="0"/>
              <a:t>18,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21Z Surface </a:t>
            </a:r>
            <a:r>
              <a:rPr lang="en-US" dirty="0" err="1" smtClean="0"/>
              <a:t>Dewpoints</a:t>
            </a:r>
            <a:r>
              <a:rPr lang="en-US" dirty="0" smtClean="0"/>
              <a:t>/Winds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48890"/>
            <a:ext cx="6629400" cy="430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8215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724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(top) 6-hour </a:t>
            </a:r>
            <a:r>
              <a:rPr lang="en-US" dirty="0" err="1" smtClean="0"/>
              <a:t>precip</a:t>
            </a:r>
            <a:r>
              <a:rPr lang="en-US" dirty="0" smtClean="0"/>
              <a:t> forecast (00Z-06Z) and NAM 3-hour forecast (00-03Z)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971800"/>
            <a:ext cx="5543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30556" b="18222"/>
          <a:stretch>
            <a:fillRect/>
          </a:stretch>
        </p:blipFill>
        <p:spPr bwMode="auto">
          <a:xfrm>
            <a:off x="0" y="0"/>
            <a:ext cx="9144000" cy="67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Day 2 Forecast </a:t>
            </a:r>
            <a:r>
              <a:rPr lang="en-US" dirty="0" smtClean="0"/>
              <a:t>(Wednesday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6796"/>
          <a:stretch>
            <a:fillRect/>
          </a:stretch>
        </p:blipFill>
        <p:spPr bwMode="auto">
          <a:xfrm>
            <a:off x="0" y="971550"/>
            <a:ext cx="73152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BUFKIT (GFS)</a:t>
            </a:r>
            <a:br>
              <a:rPr lang="en-US" sz="3200" dirty="0" smtClean="0"/>
            </a:br>
            <a:r>
              <a:rPr lang="en-US" sz="3200" dirty="0" smtClean="0"/>
              <a:t>Forecast Sounding Overview at SGP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30556" b="19111"/>
          <a:stretch>
            <a:fillRect/>
          </a:stretch>
        </p:blipFill>
        <p:spPr bwMode="auto">
          <a:xfrm>
            <a:off x="0" y="-1"/>
            <a:ext cx="8077200" cy="58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70237"/>
            <a:ext cx="81534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Day 0 – </a:t>
            </a:r>
            <a:r>
              <a:rPr lang="en-US" sz="2400" dirty="0" smtClean="0"/>
              <a:t>Partly cloudy with moisture return, strong CAP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Day 1 – </a:t>
            </a:r>
            <a:r>
              <a:rPr lang="en-US" sz="2400" dirty="0" smtClean="0"/>
              <a:t>Tuesday gets interesting with many factors in play. Light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possible behind the front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Day </a:t>
            </a:r>
            <a:r>
              <a:rPr lang="en-US" sz="2400" dirty="0" smtClean="0"/>
              <a:t>2 – Wednesday cooler and sunny</a:t>
            </a:r>
          </a:p>
          <a:p>
            <a:pPr>
              <a:buNone/>
            </a:pPr>
            <a:r>
              <a:rPr lang="en-US" sz="2400" dirty="0" smtClean="0"/>
              <a:t>Extended – Thursday into Friday “looks like one of the better rain chances in some time”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667" t="13333" r="27222" b="50222"/>
          <a:stretch>
            <a:fillRect/>
          </a:stretch>
        </p:blipFill>
        <p:spPr bwMode="auto">
          <a:xfrm>
            <a:off x="2819400" y="0"/>
            <a:ext cx="632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118" b="7647"/>
          <a:stretch>
            <a:fillRect/>
          </a:stretch>
        </p:blipFill>
        <p:spPr bwMode="auto">
          <a:xfrm>
            <a:off x="7620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444" t="12444" r="15556" b="3111"/>
          <a:stretch>
            <a:fillRect/>
          </a:stretch>
        </p:blipFill>
        <p:spPr bwMode="auto">
          <a:xfrm>
            <a:off x="0" y="0"/>
            <a:ext cx="9095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38" y="1752600"/>
            <a:ext cx="78544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717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(top) and NAM 6-hour </a:t>
            </a:r>
            <a:r>
              <a:rPr lang="en-US" dirty="0" err="1" smtClean="0"/>
              <a:t>precip</a:t>
            </a:r>
            <a:r>
              <a:rPr lang="en-US" dirty="0" smtClean="0"/>
              <a:t> forecasts for 00Z-06Z tonight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 Day 1 </a:t>
            </a:r>
            <a:r>
              <a:rPr lang="en-US" dirty="0" smtClean="0"/>
              <a:t>(Tuesday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15322</TotalTime>
  <Words>113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MC3E Weather Briefing</vt:lpstr>
      <vt:lpstr>Overview</vt:lpstr>
      <vt:lpstr>Slide 3</vt:lpstr>
      <vt:lpstr>Slide 4</vt:lpstr>
      <vt:lpstr>Slide 5</vt:lpstr>
      <vt:lpstr>Slide 6</vt:lpstr>
      <vt:lpstr>Slide 7</vt:lpstr>
      <vt:lpstr>Slide 8</vt:lpstr>
      <vt:lpstr>Forecast Day 1 (Tuesday)</vt:lpstr>
      <vt:lpstr>21Z Surface Dewpoints/Winds</vt:lpstr>
      <vt:lpstr>Slide 11</vt:lpstr>
      <vt:lpstr>Slide 12</vt:lpstr>
      <vt:lpstr>Slide 13</vt:lpstr>
      <vt:lpstr>Slide 14</vt:lpstr>
      <vt:lpstr>Day 2 Forecast (Wednesday)</vt:lpstr>
      <vt:lpstr>Slide 16</vt:lpstr>
      <vt:lpstr>Extended Forecast</vt:lpstr>
      <vt:lpstr>BUFKIT (GFS) Forecast Sounding Overview at SGP</vt:lpstr>
      <vt:lpstr>Slide 19</vt:lpstr>
    </vt:vector>
  </TitlesOfParts>
  <Company>OU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dhartsock</cp:lastModifiedBy>
  <cp:revision>125</cp:revision>
  <dcterms:created xsi:type="dcterms:W3CDTF">2011-03-15T15:18:46Z</dcterms:created>
  <dcterms:modified xsi:type="dcterms:W3CDTF">2011-04-18T15:20:18Z</dcterms:modified>
</cp:coreProperties>
</file>