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320" r:id="rId4"/>
    <p:sldId id="268" r:id="rId5"/>
    <p:sldId id="329" r:id="rId6"/>
    <p:sldId id="312" r:id="rId7"/>
    <p:sldId id="310" r:id="rId8"/>
    <p:sldId id="317" r:id="rId9"/>
    <p:sldId id="267" r:id="rId10"/>
    <p:sldId id="323" r:id="rId11"/>
    <p:sldId id="278" r:id="rId12"/>
    <p:sldId id="322" r:id="rId13"/>
    <p:sldId id="325" r:id="rId14"/>
    <p:sldId id="321" r:id="rId15"/>
    <p:sldId id="328" r:id="rId16"/>
    <p:sldId id="264" r:id="rId17"/>
    <p:sldId id="289" r:id="rId18"/>
    <p:sldId id="326" r:id="rId19"/>
    <p:sldId id="33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5B7A-0DB0-4F3B-8BDA-2A5C5B626071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5B7A-0DB0-4F3B-8BDA-2A5C5B626071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5B7A-0DB0-4F3B-8BDA-2A5C5B626071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5B7A-0DB0-4F3B-8BDA-2A5C5B626071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5B7A-0DB0-4F3B-8BDA-2A5C5B626071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5B7A-0DB0-4F3B-8BDA-2A5C5B626071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5B7A-0DB0-4F3B-8BDA-2A5C5B626071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5B7A-0DB0-4F3B-8BDA-2A5C5B626071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5B7A-0DB0-4F3B-8BDA-2A5C5B626071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5B7A-0DB0-4F3B-8BDA-2A5C5B626071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91F5B7A-0DB0-4F3B-8BDA-2A5C5B626071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91F5B7A-0DB0-4F3B-8BDA-2A5C5B626071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MC3E Weather Briefing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Monday April 19,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805940"/>
            <a:ext cx="7772400" cy="505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682152" cy="434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r>
              <a:rPr lang="en-US" dirty="0" smtClean="0"/>
              <a:t>Day 2 Forecast (Thursday)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850 </a:t>
            </a:r>
            <a:r>
              <a:rPr lang="en-US" dirty="0" err="1" smtClean="0"/>
              <a:t>mb</a:t>
            </a:r>
            <a:r>
              <a:rPr lang="en-US" dirty="0" smtClean="0"/>
              <a:t> winds/RH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30083" r="16628"/>
          <a:stretch>
            <a:fillRect/>
          </a:stretch>
        </p:blipFill>
        <p:spPr bwMode="auto">
          <a:xfrm>
            <a:off x="0" y="1095375"/>
            <a:ext cx="4724400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 l="32400" r="18000"/>
          <a:stretch>
            <a:fillRect/>
          </a:stretch>
        </p:blipFill>
        <p:spPr bwMode="auto">
          <a:xfrm>
            <a:off x="4724400" y="1066184"/>
            <a:ext cx="4419600" cy="579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7384" y="2362200"/>
            <a:ext cx="691661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7151075" cy="464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8577" y="2466975"/>
            <a:ext cx="6755423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755423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r="30556" b="18222"/>
          <a:stretch>
            <a:fillRect/>
          </a:stretch>
        </p:blipFill>
        <p:spPr bwMode="auto">
          <a:xfrm>
            <a:off x="0" y="0"/>
            <a:ext cx="9144000" cy="672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BUFKIT (GFS)</a:t>
            </a:r>
            <a:br>
              <a:rPr lang="en-US" sz="3200" dirty="0" smtClean="0"/>
            </a:br>
            <a:r>
              <a:rPr lang="en-US" sz="3200" dirty="0" smtClean="0"/>
              <a:t>Forecast Sounding Overview at SGP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r="30556" b="18222"/>
          <a:stretch>
            <a:fillRect/>
          </a:stretch>
        </p:blipFill>
        <p:spPr bwMode="auto">
          <a:xfrm>
            <a:off x="0" y="0"/>
            <a:ext cx="8001000" cy="588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019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Extended Forecast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" y="428625"/>
            <a:ext cx="78105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170237"/>
            <a:ext cx="8153400" cy="3687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Day 0 – The cold front pushed through ahead of schedule, leaving little-to-no chance of rain in our region today</a:t>
            </a:r>
          </a:p>
          <a:p>
            <a:pPr>
              <a:buNone/>
            </a:pPr>
            <a:r>
              <a:rPr lang="en-US" sz="2400" dirty="0" smtClean="0"/>
              <a:t>Day 1 – Wednesday mostly clear </a:t>
            </a:r>
          </a:p>
          <a:p>
            <a:pPr>
              <a:buNone/>
            </a:pPr>
            <a:r>
              <a:rPr lang="en-US" sz="2400" dirty="0" smtClean="0"/>
              <a:t>Day 2 – Thursday rain probable throughout the day, as a warm front pushes northward with moisture return and upper-level storm system moves across mountain west</a:t>
            </a:r>
          </a:p>
          <a:p>
            <a:pPr>
              <a:buNone/>
            </a:pPr>
            <a:r>
              <a:rPr lang="en-US" sz="2400" dirty="0" smtClean="0"/>
              <a:t>Extended – Chances of storms remain Friday-Sunday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6111" t="12444" r="27222" b="50222"/>
          <a:stretch>
            <a:fillRect/>
          </a:stretch>
        </p:blipFill>
        <p:spPr bwMode="auto">
          <a:xfrm>
            <a:off x="2743200" y="0"/>
            <a:ext cx="6400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4118" b="7647"/>
          <a:stretch>
            <a:fillRect/>
          </a:stretch>
        </p:blipFill>
        <p:spPr bwMode="auto">
          <a:xfrm>
            <a:off x="685800" y="0"/>
            <a:ext cx="7772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697480"/>
            <a:ext cx="6400800" cy="416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44769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4800600"/>
            <a:ext cx="236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 00Z forecasts from yesterday (top) and today (bottom) for 21Z today frontal passage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4495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3342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438525"/>
            <a:ext cx="57150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291576"/>
            <a:ext cx="5943600" cy="456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6705600" cy="435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Forecast Day 1 (Wednesday)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16403</TotalTime>
  <Words>109</Words>
  <Application>Microsoft Office PowerPoint</Application>
  <PresentationFormat>On-screen Show (4:3)</PresentationFormat>
  <Paragraphs>13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Franklin Gothic Book</vt:lpstr>
      <vt:lpstr>Wingdings 2</vt:lpstr>
      <vt:lpstr>Technic</vt:lpstr>
      <vt:lpstr>MC3E Weather Briefing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Forecast Day 1 (Wednesday)</vt:lpstr>
      <vt:lpstr>PowerPoint Presentation</vt:lpstr>
      <vt:lpstr>Day 2 Forecast (Thursday)</vt:lpstr>
      <vt:lpstr>850 mb winds/RH</vt:lpstr>
      <vt:lpstr>PowerPoint Presentation</vt:lpstr>
      <vt:lpstr>PowerPoint Presentation</vt:lpstr>
      <vt:lpstr>PowerPoint Presentation</vt:lpstr>
      <vt:lpstr>BUFKIT (GFS) Forecast Sounding Overview at SGP</vt:lpstr>
      <vt:lpstr>Extended Forecast</vt:lpstr>
      <vt:lpstr>PowerPoint Presentation</vt:lpstr>
      <vt:lpstr>PowerPoint Presentation</vt:lpstr>
    </vt:vector>
  </TitlesOfParts>
  <Company>OU 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MC3E Weather Briefing</dc:title>
  <dc:creator>dhartsock</dc:creator>
  <cp:lastModifiedBy>Rutherford, Jonathan</cp:lastModifiedBy>
  <cp:revision>130</cp:revision>
  <dcterms:created xsi:type="dcterms:W3CDTF">2011-03-15T15:18:46Z</dcterms:created>
  <dcterms:modified xsi:type="dcterms:W3CDTF">2016-03-30T16:00:25Z</dcterms:modified>
</cp:coreProperties>
</file>