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8" r:id="rId4"/>
    <p:sldId id="320" r:id="rId5"/>
    <p:sldId id="329" r:id="rId6"/>
    <p:sldId id="310" r:id="rId7"/>
    <p:sldId id="331" r:id="rId8"/>
    <p:sldId id="332" r:id="rId9"/>
    <p:sldId id="267" r:id="rId10"/>
    <p:sldId id="317" r:id="rId11"/>
    <p:sldId id="323" r:id="rId12"/>
    <p:sldId id="322" r:id="rId13"/>
    <p:sldId id="325" r:id="rId14"/>
    <p:sldId id="321" r:id="rId15"/>
    <p:sldId id="333" r:id="rId16"/>
    <p:sldId id="335" r:id="rId17"/>
    <p:sldId id="278" r:id="rId18"/>
    <p:sldId id="328" r:id="rId19"/>
    <p:sldId id="334" r:id="rId20"/>
    <p:sldId id="289" r:id="rId21"/>
    <p:sldId id="330" r:id="rId22"/>
    <p:sldId id="326" r:id="rId23"/>
    <p:sldId id="336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 April 21,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Day 1 Forecast (Friday)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751" y="2590800"/>
            <a:ext cx="62662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715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385" y="2362201"/>
            <a:ext cx="69166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34200" cy="450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076" y="2590800"/>
            <a:ext cx="656492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480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99360"/>
            <a:ext cx="670560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2683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Day 2 Forecast (Saturday)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97480"/>
            <a:ext cx="6400800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90601"/>
            <a:ext cx="621322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70237"/>
            <a:ext cx="81534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Day 0 – Rain </a:t>
            </a:r>
          </a:p>
          <a:p>
            <a:pPr>
              <a:buNone/>
            </a:pPr>
            <a:r>
              <a:rPr lang="en-US" sz="2400" dirty="0" smtClean="0"/>
              <a:t>Day 1 – Friday chance of thunderstorms</a:t>
            </a:r>
          </a:p>
          <a:p>
            <a:pPr>
              <a:buNone/>
            </a:pPr>
            <a:r>
              <a:rPr lang="en-US" sz="2400" dirty="0" smtClean="0"/>
              <a:t>Day 2 – Saturday chance of thunderstorms</a:t>
            </a:r>
          </a:p>
          <a:p>
            <a:pPr>
              <a:buNone/>
            </a:pPr>
            <a:r>
              <a:rPr lang="en-US" sz="2400" dirty="0" smtClean="0"/>
              <a:t>Extended – Sunday/Monday chance of thunderstorms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15000" r="24375" b="44000"/>
          <a:stretch>
            <a:fillRect/>
          </a:stretch>
        </p:blipFill>
        <p:spPr bwMode="auto">
          <a:xfrm>
            <a:off x="2743200" y="0"/>
            <a:ext cx="640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38" y="2743200"/>
            <a:ext cx="63304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6492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21875" b="9000"/>
          <a:stretch>
            <a:fillRect/>
          </a:stretch>
        </p:blipFill>
        <p:spPr bwMode="auto">
          <a:xfrm>
            <a:off x="0" y="0"/>
            <a:ext cx="9144000" cy="66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BUFKIT (GFS)</a:t>
            </a:r>
            <a:br>
              <a:rPr lang="en-US" sz="3200" dirty="0" smtClean="0"/>
            </a:br>
            <a:r>
              <a:rPr lang="en-US" sz="3200" dirty="0" smtClean="0"/>
              <a:t>Forecast Sounding Overview at SGP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21875" b="8000"/>
          <a:stretch>
            <a:fillRect/>
          </a:stretch>
        </p:blipFill>
        <p:spPr bwMode="auto">
          <a:xfrm>
            <a:off x="0" y="0"/>
            <a:ext cx="7924800" cy="58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706" b="5882"/>
          <a:stretch>
            <a:fillRect/>
          </a:stretch>
        </p:blipFill>
        <p:spPr bwMode="auto">
          <a:xfrm>
            <a:off x="762000" y="0"/>
            <a:ext cx="7670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Surface/Radar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571625"/>
            <a:ext cx="7762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</a:t>
            </a:r>
            <a:r>
              <a:rPr lang="en-US" dirty="0" err="1" smtClean="0"/>
              <a:t>Precip</a:t>
            </a:r>
            <a:r>
              <a:rPr lang="en-US" dirty="0" smtClean="0"/>
              <a:t> Probability 15-18Z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57250"/>
            <a:ext cx="781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300-mb Weekend Progression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17588</TotalTime>
  <Words>60</Words>
  <Application>Microsoft Office PowerPoint</Application>
  <PresentationFormat>On-screen Show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Franklin Gothic Book</vt:lpstr>
      <vt:lpstr>Wingdings 2</vt:lpstr>
      <vt:lpstr>Technic</vt:lpstr>
      <vt:lpstr>MC3E Weather Briefing</vt:lpstr>
      <vt:lpstr>Overview</vt:lpstr>
      <vt:lpstr>PowerPoint Presentation</vt:lpstr>
      <vt:lpstr>Satellite</vt:lpstr>
      <vt:lpstr>Surface/Radar</vt:lpstr>
      <vt:lpstr>PowerPoint Presentation</vt:lpstr>
      <vt:lpstr>PowerPoint Presentation</vt:lpstr>
      <vt:lpstr>Mean Precip Probability 15-18Z</vt:lpstr>
      <vt:lpstr>300-mb Weekend Progression</vt:lpstr>
      <vt:lpstr>PowerPoint Presentation</vt:lpstr>
      <vt:lpstr>PowerPoint Presentation</vt:lpstr>
      <vt:lpstr>Day 1 Forecast (Friday)</vt:lpstr>
      <vt:lpstr>PowerPoint Presentation</vt:lpstr>
      <vt:lpstr>PowerPoint Presentation</vt:lpstr>
      <vt:lpstr>PowerPoint Presentation</vt:lpstr>
      <vt:lpstr>PowerPoint Presentation</vt:lpstr>
      <vt:lpstr>Day 2 Forecast (Saturday)</vt:lpstr>
      <vt:lpstr>PowerPoint Presentation</vt:lpstr>
      <vt:lpstr>PowerPoint Presentation</vt:lpstr>
      <vt:lpstr>Extended Forecast</vt:lpstr>
      <vt:lpstr>PowerPoint Presentation</vt:lpstr>
      <vt:lpstr>PowerPoint Presentation</vt:lpstr>
      <vt:lpstr>PowerPoint Presentation</vt:lpstr>
      <vt:lpstr>BUFKIT (GFS) Forecast Sounding Overview at SGP</vt:lpstr>
    </vt:vector>
  </TitlesOfParts>
  <Company>OU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Rutherford, Jonathan</cp:lastModifiedBy>
  <cp:revision>139</cp:revision>
  <dcterms:created xsi:type="dcterms:W3CDTF">2011-03-15T15:18:46Z</dcterms:created>
  <dcterms:modified xsi:type="dcterms:W3CDTF">2016-03-30T15:53:33Z</dcterms:modified>
</cp:coreProperties>
</file>