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6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3B7F-0DF1-4EDC-9728-28911EE1633B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C5BF-3736-433B-A1DE-15D888581B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575611"/>
            <a:ext cx="9144000" cy="5706777"/>
            <a:chOff x="0" y="575611"/>
            <a:chExt cx="9144000" cy="5706777"/>
          </a:xfrm>
        </p:grpSpPr>
        <p:pic>
          <p:nvPicPr>
            <p:cNvPr id="4" name="Picture 3" descr="ProposedLSMTrack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75611"/>
              <a:ext cx="9144000" cy="5706777"/>
            </a:xfrm>
            <a:prstGeom prst="rect">
              <a:avLst/>
            </a:prstGeom>
          </p:spPr>
        </p:pic>
        <p:sp>
          <p:nvSpPr>
            <p:cNvPr id="5" name="Freeform 4"/>
            <p:cNvSpPr/>
            <p:nvPr/>
          </p:nvSpPr>
          <p:spPr>
            <a:xfrm>
              <a:off x="5998464" y="3842918"/>
              <a:ext cx="537667" cy="414528"/>
            </a:xfrm>
            <a:custGeom>
              <a:avLst/>
              <a:gdLst>
                <a:gd name="connsiteX0" fmla="*/ 87782 w 537667"/>
                <a:gd name="connsiteY0" fmla="*/ 268224 h 414528"/>
                <a:gd name="connsiteX1" fmla="*/ 226771 w 537667"/>
                <a:gd name="connsiteY1" fmla="*/ 377952 h 414528"/>
                <a:gd name="connsiteX2" fmla="*/ 424282 w 537667"/>
                <a:gd name="connsiteY2" fmla="*/ 392583 h 414528"/>
                <a:gd name="connsiteX3" fmla="*/ 526694 w 537667"/>
                <a:gd name="connsiteY3" fmla="*/ 246279 h 414528"/>
                <a:gd name="connsiteX4" fmla="*/ 490118 w 537667"/>
                <a:gd name="connsiteY4" fmla="*/ 78029 h 414528"/>
                <a:gd name="connsiteX5" fmla="*/ 351130 w 537667"/>
                <a:gd name="connsiteY5" fmla="*/ 41453 h 414528"/>
                <a:gd name="connsiteX6" fmla="*/ 0 w 537667"/>
                <a:gd name="connsiteY6" fmla="*/ 326746 h 414528"/>
                <a:gd name="connsiteX7" fmla="*/ 0 w 537667"/>
                <a:gd name="connsiteY7" fmla="*/ 326746 h 414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7667" h="414528">
                  <a:moveTo>
                    <a:pt x="87782" y="268224"/>
                  </a:moveTo>
                  <a:cubicBezTo>
                    <a:pt x="129235" y="312725"/>
                    <a:pt x="170688" y="357226"/>
                    <a:pt x="226771" y="377952"/>
                  </a:cubicBezTo>
                  <a:cubicBezTo>
                    <a:pt x="282854" y="398678"/>
                    <a:pt x="374295" y="414528"/>
                    <a:pt x="424282" y="392583"/>
                  </a:cubicBezTo>
                  <a:cubicBezTo>
                    <a:pt x="474269" y="370638"/>
                    <a:pt x="515721" y="298705"/>
                    <a:pt x="526694" y="246279"/>
                  </a:cubicBezTo>
                  <a:cubicBezTo>
                    <a:pt x="537667" y="193853"/>
                    <a:pt x="519379" y="112166"/>
                    <a:pt x="490118" y="78029"/>
                  </a:cubicBezTo>
                  <a:cubicBezTo>
                    <a:pt x="460857" y="43892"/>
                    <a:pt x="432816" y="0"/>
                    <a:pt x="351130" y="41453"/>
                  </a:cubicBezTo>
                  <a:cubicBezTo>
                    <a:pt x="269444" y="82906"/>
                    <a:pt x="0" y="326746"/>
                    <a:pt x="0" y="326746"/>
                  </a:cubicBezTo>
                  <a:lnTo>
                    <a:pt x="0" y="326746"/>
                  </a:lnTo>
                </a:path>
              </a:pathLst>
            </a:custGeom>
            <a:ln w="25400">
              <a:solidFill>
                <a:srgbClr val="66FFFF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13311" y="5294269"/>
              <a:ext cx="546147" cy="806282"/>
            </a:xfrm>
            <a:custGeom>
              <a:avLst/>
              <a:gdLst>
                <a:gd name="connsiteX0" fmla="*/ 259278 w 712520"/>
                <a:gd name="connsiteY0" fmla="*/ 439387 h 955964"/>
                <a:gd name="connsiteX1" fmla="*/ 110837 w 712520"/>
                <a:gd name="connsiteY1" fmla="*/ 504701 h 955964"/>
                <a:gd name="connsiteX2" fmla="*/ 15834 w 712520"/>
                <a:gd name="connsiteY2" fmla="*/ 712520 h 955964"/>
                <a:gd name="connsiteX3" fmla="*/ 205839 w 712520"/>
                <a:gd name="connsiteY3" fmla="*/ 926276 h 955964"/>
                <a:gd name="connsiteX4" fmla="*/ 639289 w 712520"/>
                <a:gd name="connsiteY4" fmla="*/ 890650 h 955964"/>
                <a:gd name="connsiteX5" fmla="*/ 645226 w 712520"/>
                <a:gd name="connsiteY5" fmla="*/ 647205 h 955964"/>
                <a:gd name="connsiteX6" fmla="*/ 437408 w 712520"/>
                <a:gd name="connsiteY6" fmla="*/ 439387 h 955964"/>
                <a:gd name="connsiteX7" fmla="*/ 366156 w 712520"/>
                <a:gd name="connsiteY7" fmla="*/ 356260 h 955964"/>
                <a:gd name="connsiteX8" fmla="*/ 104899 w 712520"/>
                <a:gd name="connsiteY8" fmla="*/ 0 h 95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2520" h="955964">
                  <a:moveTo>
                    <a:pt x="259278" y="439387"/>
                  </a:moveTo>
                  <a:cubicBezTo>
                    <a:pt x="205344" y="449283"/>
                    <a:pt x="151411" y="459179"/>
                    <a:pt x="110837" y="504701"/>
                  </a:cubicBezTo>
                  <a:cubicBezTo>
                    <a:pt x="70263" y="550223"/>
                    <a:pt x="0" y="642258"/>
                    <a:pt x="15834" y="712520"/>
                  </a:cubicBezTo>
                  <a:cubicBezTo>
                    <a:pt x="31668" y="782782"/>
                    <a:pt x="101930" y="896588"/>
                    <a:pt x="205839" y="926276"/>
                  </a:cubicBezTo>
                  <a:cubicBezTo>
                    <a:pt x="309748" y="955964"/>
                    <a:pt x="566058" y="937162"/>
                    <a:pt x="639289" y="890650"/>
                  </a:cubicBezTo>
                  <a:cubicBezTo>
                    <a:pt x="712520" y="844138"/>
                    <a:pt x="678873" y="722416"/>
                    <a:pt x="645226" y="647205"/>
                  </a:cubicBezTo>
                  <a:cubicBezTo>
                    <a:pt x="611579" y="571995"/>
                    <a:pt x="483920" y="487878"/>
                    <a:pt x="437408" y="439387"/>
                  </a:cubicBezTo>
                  <a:cubicBezTo>
                    <a:pt x="390896" y="390896"/>
                    <a:pt x="421574" y="429491"/>
                    <a:pt x="366156" y="356260"/>
                  </a:cubicBezTo>
                  <a:cubicBezTo>
                    <a:pt x="310738" y="283029"/>
                    <a:pt x="207818" y="141514"/>
                    <a:pt x="104899" y="0"/>
                  </a:cubicBezTo>
                </a:path>
              </a:pathLst>
            </a:custGeom>
            <a:ln w="25400">
              <a:solidFill>
                <a:srgbClr val="66FFFF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29818" y="3971750"/>
              <a:ext cx="410452" cy="560981"/>
            </a:xfrm>
            <a:custGeom>
              <a:avLst/>
              <a:gdLst>
                <a:gd name="connsiteX0" fmla="*/ 96302 w 410452"/>
                <a:gd name="connsiteY0" fmla="*/ 560981 h 560981"/>
                <a:gd name="connsiteX1" fmla="*/ 34594 w 410452"/>
                <a:gd name="connsiteY1" fmla="*/ 482444 h 560981"/>
                <a:gd name="connsiteX2" fmla="*/ 62643 w 410452"/>
                <a:gd name="connsiteY2" fmla="*/ 370248 h 560981"/>
                <a:gd name="connsiteX3" fmla="*/ 410452 w 410452"/>
                <a:gd name="connsiteY3" fmla="*/ 0 h 560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452" h="560981">
                  <a:moveTo>
                    <a:pt x="96302" y="560981"/>
                  </a:moveTo>
                  <a:cubicBezTo>
                    <a:pt x="68253" y="537607"/>
                    <a:pt x="40204" y="514233"/>
                    <a:pt x="34594" y="482444"/>
                  </a:cubicBezTo>
                  <a:cubicBezTo>
                    <a:pt x="28984" y="450655"/>
                    <a:pt x="0" y="450655"/>
                    <a:pt x="62643" y="370248"/>
                  </a:cubicBezTo>
                  <a:cubicBezTo>
                    <a:pt x="125286" y="289841"/>
                    <a:pt x="267869" y="144920"/>
                    <a:pt x="410452" y="0"/>
                  </a:cubicBezTo>
                </a:path>
              </a:pathLst>
            </a:custGeom>
            <a:ln w="25400">
              <a:solidFill>
                <a:srgbClr val="66FF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05786" y="754912"/>
              <a:ext cx="1041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66FFFF"/>
                  </a:solidFill>
                </a:rPr>
                <a:t>START</a:t>
              </a:r>
              <a:endParaRPr lang="en-US" b="1" dirty="0">
                <a:solidFill>
                  <a:srgbClr val="66FFFF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3870252" y="967563"/>
              <a:ext cx="1392865" cy="1222744"/>
            </a:xfrm>
            <a:prstGeom prst="straightConnector1">
              <a:avLst/>
            </a:prstGeom>
            <a:ln w="25400">
              <a:solidFill>
                <a:srgbClr val="66FF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40103" y="978195"/>
              <a:ext cx="1733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66FFFF"/>
                  </a:solidFill>
                </a:rPr>
                <a:t>HOME</a:t>
              </a:r>
              <a:endParaRPr lang="en-US" b="1" dirty="0">
                <a:solidFill>
                  <a:srgbClr val="66FF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481958" y="236482"/>
            <a:ext cx="68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Illustration of desired track:  See next slide for points and notes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483"/>
            <a:ext cx="78669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Points:</a:t>
            </a:r>
          </a:p>
          <a:p>
            <a:r>
              <a:rPr lang="en-US" dirty="0" smtClean="0"/>
              <a:t>37.407028° -98.871342°  STARTING POINT (NW END)</a:t>
            </a:r>
          </a:p>
          <a:p>
            <a:r>
              <a:rPr lang="en-US" dirty="0" smtClean="0"/>
              <a:t> 35.677300°  -95.953162°  TURN POINT (SE END)  Turn out to southeast and loop around to get back on new track toward the southwest and Little Washita</a:t>
            </a:r>
          </a:p>
          <a:p>
            <a:r>
              <a:rPr lang="en-US" dirty="0" smtClean="0"/>
              <a:t> 34.803571° -98.171096°  TURN POINT (SW END)  turn out to south and east, loop around for northwest track to Ft. Cobb</a:t>
            </a:r>
          </a:p>
          <a:p>
            <a:r>
              <a:rPr lang="en-US" dirty="0" smtClean="0"/>
              <a:t> 35.471109° -98.677029° TURN POINT (Weatherford area)  Turn northeast and get onto  leg to fly  straight and level over  EF Watonga and Central Facility- THEN HOME TO OFFUTT.</a:t>
            </a:r>
          </a:p>
          <a:p>
            <a:endParaRPr lang="en-US" dirty="0"/>
          </a:p>
          <a:p>
            <a:r>
              <a:rPr lang="en-US" dirty="0" smtClean="0"/>
              <a:t>For refining takeoff time based on pattern completion:  Prefer to have this  particular pattern sampling centered on 2005 UTC </a:t>
            </a:r>
          </a:p>
          <a:p>
            <a:endParaRPr lang="en-US" dirty="0"/>
          </a:p>
          <a:p>
            <a:r>
              <a:rPr lang="en-US" dirty="0" smtClean="0"/>
              <a:t>If flight will be under 3 hours, either widen the turns or deviate after hitting CF on way home to make it 3 hours (idea being to make sure we exercise the instruments for 3 hours).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wpeterse</dc:creator>
  <cp:lastModifiedBy>wpeterse</cp:lastModifiedBy>
  <cp:revision>4</cp:revision>
  <dcterms:created xsi:type="dcterms:W3CDTF">2011-05-05T16:02:36Z</dcterms:created>
  <dcterms:modified xsi:type="dcterms:W3CDTF">2011-05-05T16:23:49Z</dcterms:modified>
</cp:coreProperties>
</file>