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0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2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4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6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8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2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8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8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7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DE5C7-0F65-604F-B89D-CB8278B2A163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D35F-F698-4F4D-9A4D-5FA6CB35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7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from yesterday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Explore creating Virtual Collections</a:t>
            </a:r>
          </a:p>
          <a:p>
            <a:r>
              <a:rPr lang="en-US" dirty="0" smtClean="0"/>
              <a:t>Get specific requirements for the Browse Image gallery</a:t>
            </a:r>
          </a:p>
          <a:p>
            <a:r>
              <a:rPr lang="en-US" dirty="0" smtClean="0"/>
              <a:t>Create a Data Life Cycle/Management plan especially for Field Campaign data</a:t>
            </a:r>
          </a:p>
          <a:p>
            <a:r>
              <a:rPr lang="en-US" dirty="0" smtClean="0"/>
              <a:t>Focus on providing APIs ex: WMS</a:t>
            </a:r>
          </a:p>
          <a:p>
            <a:r>
              <a:rPr lang="en-US" dirty="0" smtClean="0"/>
              <a:t>Design HS3 data system with focus on data exploration/analytics for events</a:t>
            </a:r>
          </a:p>
          <a:p>
            <a:pPr lvl="1"/>
            <a:r>
              <a:rPr lang="en-US" dirty="0" smtClean="0"/>
              <a:t>Opportunistic use of data with low time to satisfaction</a:t>
            </a:r>
          </a:p>
          <a:p>
            <a:pPr lvl="1"/>
            <a:r>
              <a:rPr lang="en-US" dirty="0" smtClean="0"/>
              <a:t>Deploying science algorithms to generate products on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0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Key points from yesterday </vt:lpstr>
    </vt:vector>
  </TitlesOfParts>
  <Company>UAH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from yesterday </dc:title>
  <dc:creator>ITSC</dc:creator>
  <cp:lastModifiedBy>ITSC</cp:lastModifiedBy>
  <cp:revision>2</cp:revision>
  <dcterms:created xsi:type="dcterms:W3CDTF">2014-09-26T13:06:30Z</dcterms:created>
  <dcterms:modified xsi:type="dcterms:W3CDTF">2014-09-26T13:14:29Z</dcterms:modified>
</cp:coreProperties>
</file>