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4" r:id="rId7"/>
    <p:sldId id="263" r:id="rId8"/>
    <p:sldId id="265" r:id="rId9"/>
    <p:sldId id="266" r:id="rId10"/>
    <p:sldId id="260" r:id="rId11"/>
    <p:sldId id="268" r:id="rId12"/>
    <p:sldId id="267" r:id="rId13"/>
    <p:sldId id="261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-89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D2508-4181-C040-90FD-F898396E6C22}" type="datetimeFigureOut">
              <a:rPr lang="en-US" smtClean="0"/>
              <a:pPr/>
              <a:t>4/13/11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F449F-E2DB-F248-AFEA-38D8A8FF87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D2508-4181-C040-90FD-F898396E6C22}" type="datetimeFigureOut">
              <a:rPr lang="en-US" smtClean="0"/>
              <a:pPr/>
              <a:t>4/13/11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F449F-E2DB-F248-AFEA-38D8A8FF87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D2508-4181-C040-90FD-F898396E6C22}" type="datetimeFigureOut">
              <a:rPr lang="en-US" smtClean="0"/>
              <a:pPr/>
              <a:t>4/13/11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F449F-E2DB-F248-AFEA-38D8A8FF87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D2508-4181-C040-90FD-F898396E6C22}" type="datetimeFigureOut">
              <a:rPr lang="en-US" smtClean="0"/>
              <a:pPr/>
              <a:t>4/13/11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F449F-E2DB-F248-AFEA-38D8A8FF87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D2508-4181-C040-90FD-F898396E6C22}" type="datetimeFigureOut">
              <a:rPr lang="en-US" smtClean="0"/>
              <a:pPr/>
              <a:t>4/13/11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F449F-E2DB-F248-AFEA-38D8A8FF87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D2508-4181-C040-90FD-F898396E6C22}" type="datetimeFigureOut">
              <a:rPr lang="en-US" smtClean="0"/>
              <a:pPr/>
              <a:t>4/13/11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F449F-E2DB-F248-AFEA-38D8A8FF87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D2508-4181-C040-90FD-F898396E6C22}" type="datetimeFigureOut">
              <a:rPr lang="en-US" smtClean="0"/>
              <a:pPr/>
              <a:t>4/13/11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F449F-E2DB-F248-AFEA-38D8A8FF87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D2508-4181-C040-90FD-F898396E6C22}" type="datetimeFigureOut">
              <a:rPr lang="en-US" smtClean="0"/>
              <a:pPr/>
              <a:t>4/13/11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F449F-E2DB-F248-AFEA-38D8A8FF87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D2508-4181-C040-90FD-F898396E6C22}" type="datetimeFigureOut">
              <a:rPr lang="en-US" smtClean="0"/>
              <a:pPr/>
              <a:t>4/13/11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F449F-E2DB-F248-AFEA-38D8A8FF87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D2508-4181-C040-90FD-F898396E6C22}" type="datetimeFigureOut">
              <a:rPr lang="en-US" smtClean="0"/>
              <a:pPr/>
              <a:t>4/13/11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F449F-E2DB-F248-AFEA-38D8A8FF87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D2508-4181-C040-90FD-F898396E6C22}" type="datetimeFigureOut">
              <a:rPr lang="en-US" smtClean="0"/>
              <a:pPr/>
              <a:t>4/13/11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F449F-E2DB-F248-AFEA-38D8A8FF87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D2508-4181-C040-90FD-F898396E6C22}" type="datetimeFigureOut">
              <a:rPr lang="en-US" smtClean="0"/>
              <a:pPr/>
              <a:t>4/13/11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F449F-E2DB-F248-AFEA-38D8A8FF870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MC3E Daily Weather Briefing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April</a:t>
            </a:r>
            <a:r>
              <a:rPr lang="en-US" dirty="0" smtClean="0"/>
              <a:t> </a:t>
            </a:r>
            <a:r>
              <a:rPr lang="en-US" dirty="0" smtClean="0"/>
              <a:t>13, 2011</a:t>
            </a:r>
            <a:endParaRPr lang="en-US" dirty="0"/>
          </a:p>
        </p:txBody>
      </p:sp>
      <p:pic>
        <p:nvPicPr>
          <p:cNvPr id="4" name="Picture 3" descr="Screen shot 2011-04-12 at 10.02.33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014" y="186436"/>
            <a:ext cx="6159500" cy="8128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Day</a:t>
            </a:r>
            <a:r>
              <a:rPr lang="en-US" dirty="0" smtClean="0"/>
              <a:t> 1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710" y="1020349"/>
            <a:ext cx="7544019" cy="556136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962"/>
            <a:ext cx="8229600" cy="1143000"/>
          </a:xfrm>
        </p:spPr>
        <p:txBody>
          <a:bodyPr/>
          <a:lstStyle/>
          <a:p>
            <a:r>
              <a:rPr lang="en-US" dirty="0" smtClean="0"/>
              <a:t>Day 2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523" y="1158961"/>
            <a:ext cx="7311572" cy="54571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3915" y="632190"/>
            <a:ext cx="2856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GFS  valid 1200 UTC Friday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04"/>
            <a:ext cx="8229600" cy="1143000"/>
          </a:xfrm>
        </p:spPr>
        <p:txBody>
          <a:bodyPr/>
          <a:lstStyle/>
          <a:p>
            <a:r>
              <a:rPr lang="en-US" dirty="0" smtClean="0"/>
              <a:t>Day 2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276" y="1147204"/>
            <a:ext cx="7103534" cy="50864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1108" y="309024"/>
            <a:ext cx="3163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NAM  3 hr </a:t>
            </a:r>
            <a:r>
              <a:rPr lang="en-US" dirty="0" err="1" smtClean="0"/>
              <a:t>precip</a:t>
            </a:r>
            <a:r>
              <a:rPr lang="en-US" dirty="0" smtClean="0"/>
              <a:t> 12-15 UTC Friday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33045"/>
            <a:ext cx="8229600" cy="1143000"/>
          </a:xfrm>
        </p:spPr>
        <p:txBody>
          <a:bodyPr/>
          <a:lstStyle/>
          <a:p>
            <a:r>
              <a:rPr lang="en-US" dirty="0" smtClean="0"/>
              <a:t>Day 3-6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282" y="961009"/>
            <a:ext cx="7456716" cy="55655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450761"/>
            <a:ext cx="3132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GFS  0000 UTC next Wednesday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Convective precipitation Thursday afternoon-evening</a:t>
            </a:r>
          </a:p>
          <a:p>
            <a:r>
              <a:rPr lang="en-US" dirty="0" smtClean="0"/>
              <a:t>Initiation midday, but organized precipitation farther to the east</a:t>
            </a:r>
          </a:p>
          <a:p>
            <a:r>
              <a:rPr lang="en-US" dirty="0" smtClean="0"/>
              <a:t>Light stratiform precipitation Friday morning </a:t>
            </a:r>
          </a:p>
          <a:p>
            <a:r>
              <a:rPr lang="en-US" dirty="0" smtClean="0"/>
              <a:t>Nothing this weekend</a:t>
            </a:r>
          </a:p>
          <a:p>
            <a:r>
              <a:rPr lang="en-US" dirty="0" smtClean="0"/>
              <a:t>Keep an eye on early next week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81869"/>
          </a:xfrm>
        </p:spPr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7292"/>
            <a:ext cx="8229600" cy="4525963"/>
          </a:xfrm>
        </p:spPr>
        <p:txBody>
          <a:bodyPr/>
          <a:lstStyle/>
          <a:p>
            <a:r>
              <a:rPr lang="en-US" dirty="0" smtClean="0"/>
              <a:t>Day 0</a:t>
            </a:r>
            <a:r>
              <a:rPr lang="en-US" dirty="0" smtClean="0"/>
              <a:t>: Hot and Sunny</a:t>
            </a:r>
          </a:p>
          <a:p>
            <a:r>
              <a:rPr lang="en-US" dirty="0" smtClean="0"/>
              <a:t>Day 1</a:t>
            </a:r>
            <a:r>
              <a:rPr lang="en-US" dirty="0" smtClean="0"/>
              <a:t>: Afternoon </a:t>
            </a:r>
            <a:r>
              <a:rPr lang="en-US" dirty="0" err="1" smtClean="0"/>
              <a:t>t’storms</a:t>
            </a:r>
            <a:r>
              <a:rPr lang="en-US" dirty="0" smtClean="0"/>
              <a:t>, mainly east?</a:t>
            </a:r>
          </a:p>
          <a:p>
            <a:r>
              <a:rPr lang="en-US" dirty="0" smtClean="0"/>
              <a:t>Day 2</a:t>
            </a:r>
            <a:r>
              <a:rPr lang="en-US" dirty="0" smtClean="0"/>
              <a:t>: Possible morning </a:t>
            </a:r>
            <a:r>
              <a:rPr lang="en-US" dirty="0" err="1" smtClean="0"/>
              <a:t>precip</a:t>
            </a:r>
            <a:r>
              <a:rPr lang="en-US" dirty="0" smtClean="0"/>
              <a:t>/clouds</a:t>
            </a:r>
          </a:p>
          <a:p>
            <a:r>
              <a:rPr lang="en-US" dirty="0" smtClean="0"/>
              <a:t>Day 3-6</a:t>
            </a:r>
            <a:r>
              <a:rPr lang="en-US" dirty="0" smtClean="0"/>
              <a:t>: Nice this weekend, possible event beginning next </a:t>
            </a:r>
            <a:r>
              <a:rPr lang="en-US" dirty="0" smtClean="0"/>
              <a:t>Monday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 descr="Screen shot 2011-04-13 at 7.43.42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420" y="3873837"/>
            <a:ext cx="5641249" cy="274958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Day 0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272333"/>
            <a:ext cx="7620000" cy="48006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Day 1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549" y="1266276"/>
            <a:ext cx="7985677" cy="51906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2381" y="532190"/>
            <a:ext cx="2818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4/14  1800 UTC  GFS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Day 1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810" y="1393976"/>
            <a:ext cx="7620000" cy="4953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2381" y="532190"/>
            <a:ext cx="2818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4/14  1800 UTC  NAM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Day 1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" y="1249730"/>
            <a:ext cx="7391400" cy="5181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7299" y="1390567"/>
            <a:ext cx="4164040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“THE </a:t>
            </a:r>
            <a:r>
              <a:rPr lang="en-US" dirty="0" smtClean="0">
                <a:solidFill>
                  <a:schemeClr val="bg1"/>
                </a:solidFill>
              </a:rPr>
              <a:t>STORMS SHOULD INITIATE JUST TO THE EAST OF A DRYLINE ORIENTED NORTH TO SOUTH ALONG THE I-35 CORRIDOR.</a:t>
            </a:r>
            <a:r>
              <a:rPr lang="en-US" dirty="0" smtClean="0">
                <a:solidFill>
                  <a:schemeClr val="bg1"/>
                </a:solidFill>
              </a:rPr>
              <a:t> “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Day 1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2846" y="1171066"/>
            <a:ext cx="6795629" cy="49079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4783" y="6363908"/>
            <a:ext cx="2999911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4/15 (Thursday) 0000 UTC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Day 1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136" y="1143000"/>
            <a:ext cx="7360755" cy="536470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102859" y="5514621"/>
            <a:ext cx="458597" cy="64670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Day 1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330" y="1143000"/>
            <a:ext cx="7312355" cy="5329427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4197920" y="5338245"/>
            <a:ext cx="1117094" cy="113418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165</Words>
  <Application>Microsoft Macintosh PowerPoint</Application>
  <PresentationFormat>On-screen Show (4:3)</PresentationFormat>
  <Paragraphs>31</Paragraphs>
  <Slides>14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MC3E Daily Weather Briefing</vt:lpstr>
      <vt:lpstr>Overview</vt:lpstr>
      <vt:lpstr>Day 0</vt:lpstr>
      <vt:lpstr>Day 1</vt:lpstr>
      <vt:lpstr>Day 1</vt:lpstr>
      <vt:lpstr>Day 1</vt:lpstr>
      <vt:lpstr>Day 1</vt:lpstr>
      <vt:lpstr>Day 1</vt:lpstr>
      <vt:lpstr>Day 1</vt:lpstr>
      <vt:lpstr>Day 1</vt:lpstr>
      <vt:lpstr>Day 2</vt:lpstr>
      <vt:lpstr>Day 2</vt:lpstr>
      <vt:lpstr>Day 3-6</vt:lpstr>
      <vt:lpstr>Summary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MC3E Daily Weather Briefing</dc:title>
  <dc:creator>Christy Wall</dc:creator>
  <cp:lastModifiedBy>Christy Wall</cp:lastModifiedBy>
  <cp:revision>7</cp:revision>
  <dcterms:created xsi:type="dcterms:W3CDTF">2011-04-13T13:44:03Z</dcterms:created>
  <dcterms:modified xsi:type="dcterms:W3CDTF">2011-04-13T16:25:48Z</dcterms:modified>
</cp:coreProperties>
</file>