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9" r:id="rId4"/>
    <p:sldId id="257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72F925-A276-458C-975D-69BB11B3AFFA}" v="27" dt="2022-10-26T20:49:31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4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rnhill, Kenneth L. (LARC-E303)[Science Systems &amp; Applications, Inc.]" userId="08ac7257-d880-464f-b9d2-444eb3063244" providerId="ADAL" clId="{F272F925-A276-458C-975D-69BB11B3AFFA}"/>
    <pc:docChg chg="custSel addSld modSld">
      <pc:chgData name="Thornhill, Kenneth L. (LARC-E303)[Science Systems &amp; Applications, Inc.]" userId="08ac7257-d880-464f-b9d2-444eb3063244" providerId="ADAL" clId="{F272F925-A276-458C-975D-69BB11B3AFFA}" dt="2022-10-26T20:55:20.084" v="2640" actId="20577"/>
      <pc:docMkLst>
        <pc:docMk/>
      </pc:docMkLst>
      <pc:sldChg chg="addSp modSp mod">
        <pc:chgData name="Thornhill, Kenneth L. (LARC-E303)[Science Systems &amp; Applications, Inc.]" userId="08ac7257-d880-464f-b9d2-444eb3063244" providerId="ADAL" clId="{F272F925-A276-458C-975D-69BB11B3AFFA}" dt="2022-10-26T20:48:34.988" v="2337" actId="1076"/>
        <pc:sldMkLst>
          <pc:docMk/>
          <pc:sldMk cId="815638072" sldId="256"/>
        </pc:sldMkLst>
        <pc:spChg chg="add mod">
          <ac:chgData name="Thornhill, Kenneth L. (LARC-E303)[Science Systems &amp; Applications, Inc.]" userId="08ac7257-d880-464f-b9d2-444eb3063244" providerId="ADAL" clId="{F272F925-A276-458C-975D-69BB11B3AFFA}" dt="2022-10-26T20:48:34.988" v="2337" actId="1076"/>
          <ac:spMkLst>
            <pc:docMk/>
            <pc:sldMk cId="815638072" sldId="256"/>
            <ac:spMk id="4" creationId="{5E902570-B470-435C-A7A7-6E701B4CFABA}"/>
          </ac:spMkLst>
        </pc:spChg>
        <pc:picChg chg="add mod ord">
          <ac:chgData name="Thornhill, Kenneth L. (LARC-E303)[Science Systems &amp; Applications, Inc.]" userId="08ac7257-d880-464f-b9d2-444eb3063244" providerId="ADAL" clId="{F272F925-A276-458C-975D-69BB11B3AFFA}" dt="2022-10-26T20:46:18.435" v="2315" actId="1076"/>
          <ac:picMkLst>
            <pc:docMk/>
            <pc:sldMk cId="815638072" sldId="256"/>
            <ac:picMk id="3" creationId="{7782CB90-52E5-4BDE-90AA-BED2F58C4BCA}"/>
          </ac:picMkLst>
        </pc:picChg>
        <pc:picChg chg="add mod">
          <ac:chgData name="Thornhill, Kenneth L. (LARC-E303)[Science Systems &amp; Applications, Inc.]" userId="08ac7257-d880-464f-b9d2-444eb3063244" providerId="ADAL" clId="{F272F925-A276-458C-975D-69BB11B3AFFA}" dt="2022-10-26T20:47:57.663" v="2331" actId="1076"/>
          <ac:picMkLst>
            <pc:docMk/>
            <pc:sldMk cId="815638072" sldId="256"/>
            <ac:picMk id="5" creationId="{65E4024D-E0A5-4728-9A98-C8BE41E07CDF}"/>
          </ac:picMkLst>
        </pc:picChg>
      </pc:sldChg>
      <pc:sldChg chg="addSp modSp mod">
        <pc:chgData name="Thornhill, Kenneth L. (LARC-E303)[Science Systems &amp; Applications, Inc.]" userId="08ac7257-d880-464f-b9d2-444eb3063244" providerId="ADAL" clId="{F272F925-A276-458C-975D-69BB11B3AFFA}" dt="2022-10-21T19:08:42.642" v="2145" actId="1076"/>
        <pc:sldMkLst>
          <pc:docMk/>
          <pc:sldMk cId="72578275" sldId="257"/>
        </pc:sldMkLst>
        <pc:spChg chg="add mod">
          <ac:chgData name="Thornhill, Kenneth L. (LARC-E303)[Science Systems &amp; Applications, Inc.]" userId="08ac7257-d880-464f-b9d2-444eb3063244" providerId="ADAL" clId="{F272F925-A276-458C-975D-69BB11B3AFFA}" dt="2022-10-21T15:29:41.155" v="21" actId="20577"/>
          <ac:spMkLst>
            <pc:docMk/>
            <pc:sldMk cId="72578275" sldId="257"/>
            <ac:spMk id="2" creationId="{C09F11B5-BA93-4EB2-A743-ECC1D3DEDB57}"/>
          </ac:spMkLst>
        </pc:spChg>
        <pc:spChg chg="add mod">
          <ac:chgData name="Thornhill, Kenneth L. (LARC-E303)[Science Systems &amp; Applications, Inc.]" userId="08ac7257-d880-464f-b9d2-444eb3063244" providerId="ADAL" clId="{F272F925-A276-458C-975D-69BB11B3AFFA}" dt="2022-10-21T19:08:42.642" v="2145" actId="1076"/>
          <ac:spMkLst>
            <pc:docMk/>
            <pc:sldMk cId="72578275" sldId="257"/>
            <ac:spMk id="3" creationId="{06277ACB-B9DB-45AD-95D7-828B24C5B8A1}"/>
          </ac:spMkLst>
        </pc:spChg>
        <pc:picChg chg="add mod">
          <ac:chgData name="Thornhill, Kenneth L. (LARC-E303)[Science Systems &amp; Applications, Inc.]" userId="08ac7257-d880-464f-b9d2-444eb3063244" providerId="ADAL" clId="{F272F925-A276-458C-975D-69BB11B3AFFA}" dt="2022-10-21T18:39:07.541" v="857" actId="1076"/>
          <ac:picMkLst>
            <pc:docMk/>
            <pc:sldMk cId="72578275" sldId="257"/>
            <ac:picMk id="1026" creationId="{226B3BBD-82E2-4FDF-9F0F-EFD8DCD04F6D}"/>
          </ac:picMkLst>
        </pc:picChg>
      </pc:sldChg>
      <pc:sldChg chg="addSp delSp modSp mod">
        <pc:chgData name="Thornhill, Kenneth L. (LARC-E303)[Science Systems &amp; Applications, Inc.]" userId="08ac7257-d880-464f-b9d2-444eb3063244" providerId="ADAL" clId="{F272F925-A276-458C-975D-69BB11B3AFFA}" dt="2022-10-26T20:53:40.512" v="2551" actId="115"/>
        <pc:sldMkLst>
          <pc:docMk/>
          <pc:sldMk cId="3895220152" sldId="264"/>
        </pc:sldMkLst>
        <pc:spChg chg="del">
          <ac:chgData name="Thornhill, Kenneth L. (LARC-E303)[Science Systems &amp; Applications, Inc.]" userId="08ac7257-d880-464f-b9d2-444eb3063244" providerId="ADAL" clId="{F272F925-A276-458C-975D-69BB11B3AFFA}" dt="2022-10-26T20:49:00.732" v="2342" actId="478"/>
          <ac:spMkLst>
            <pc:docMk/>
            <pc:sldMk cId="3895220152" sldId="264"/>
            <ac:spMk id="3" creationId="{0309E24C-D31E-4835-A23A-D8EC9B65C1B5}"/>
          </ac:spMkLst>
        </pc:spChg>
        <pc:spChg chg="mod">
          <ac:chgData name="Thornhill, Kenneth L. (LARC-E303)[Science Systems &amp; Applications, Inc.]" userId="08ac7257-d880-464f-b9d2-444eb3063244" providerId="ADAL" clId="{F272F925-A276-458C-975D-69BB11B3AFFA}" dt="2022-10-26T20:50:25.337" v="2396" actId="20577"/>
          <ac:spMkLst>
            <pc:docMk/>
            <pc:sldMk cId="3895220152" sldId="264"/>
            <ac:spMk id="4" creationId="{BC25A378-79B6-4087-93EB-6C4DD5C7E272}"/>
          </ac:spMkLst>
        </pc:spChg>
        <pc:spChg chg="add mod">
          <ac:chgData name="Thornhill, Kenneth L. (LARC-E303)[Science Systems &amp; Applications, Inc.]" userId="08ac7257-d880-464f-b9d2-444eb3063244" providerId="ADAL" clId="{F272F925-A276-458C-975D-69BB11B3AFFA}" dt="2022-10-26T20:53:40.512" v="2551" actId="115"/>
          <ac:spMkLst>
            <pc:docMk/>
            <pc:sldMk cId="3895220152" sldId="264"/>
            <ac:spMk id="8" creationId="{950B3C25-65C3-4B67-9F35-41D76B5F23F8}"/>
          </ac:spMkLst>
        </pc:spChg>
        <pc:picChg chg="del">
          <ac:chgData name="Thornhill, Kenneth L. (LARC-E303)[Science Systems &amp; Applications, Inc.]" userId="08ac7257-d880-464f-b9d2-444eb3063244" providerId="ADAL" clId="{F272F925-A276-458C-975D-69BB11B3AFFA}" dt="2022-10-26T20:48:51.887" v="2339" actId="478"/>
          <ac:picMkLst>
            <pc:docMk/>
            <pc:sldMk cId="3895220152" sldId="264"/>
            <ac:picMk id="2" creationId="{EC6DF13C-64E4-473F-993C-BAAD9613BCF5}"/>
          </ac:picMkLst>
        </pc:picChg>
        <pc:picChg chg="add mod">
          <ac:chgData name="Thornhill, Kenneth L. (LARC-E303)[Science Systems &amp; Applications, Inc.]" userId="08ac7257-d880-464f-b9d2-444eb3063244" providerId="ADAL" clId="{F272F925-A276-458C-975D-69BB11B3AFFA}" dt="2022-10-26T20:53:19.813" v="2550" actId="1036"/>
          <ac:picMkLst>
            <pc:docMk/>
            <pc:sldMk cId="3895220152" sldId="264"/>
            <ac:picMk id="6" creationId="{584D672D-1ABF-4901-AE87-36D1F01BC8C4}"/>
          </ac:picMkLst>
        </pc:picChg>
        <pc:cxnChg chg="del">
          <ac:chgData name="Thornhill, Kenneth L. (LARC-E303)[Science Systems &amp; Applications, Inc.]" userId="08ac7257-d880-464f-b9d2-444eb3063244" providerId="ADAL" clId="{F272F925-A276-458C-975D-69BB11B3AFFA}" dt="2022-10-26T20:48:57.014" v="2341" actId="478"/>
          <ac:cxnSpMkLst>
            <pc:docMk/>
            <pc:sldMk cId="3895220152" sldId="264"/>
            <ac:cxnSpMk id="24" creationId="{A2EC0E15-CFFC-44FB-BEF0-BD7F0D412FA3}"/>
          </ac:cxnSpMkLst>
        </pc:cxnChg>
        <pc:cxnChg chg="del">
          <ac:chgData name="Thornhill, Kenneth L. (LARC-E303)[Science Systems &amp; Applications, Inc.]" userId="08ac7257-d880-464f-b9d2-444eb3063244" providerId="ADAL" clId="{F272F925-A276-458C-975D-69BB11B3AFFA}" dt="2022-10-26T20:48:54.799" v="2340" actId="478"/>
          <ac:cxnSpMkLst>
            <pc:docMk/>
            <pc:sldMk cId="3895220152" sldId="264"/>
            <ac:cxnSpMk id="25" creationId="{97DC178C-CE10-4BA6-99A0-DF7744D43E36}"/>
          </ac:cxnSpMkLst>
        </pc:cxnChg>
      </pc:sldChg>
      <pc:sldChg chg="addSp delSp modSp add mod">
        <pc:chgData name="Thornhill, Kenneth L. (LARC-E303)[Science Systems &amp; Applications, Inc.]" userId="08ac7257-d880-464f-b9d2-444eb3063244" providerId="ADAL" clId="{F272F925-A276-458C-975D-69BB11B3AFFA}" dt="2022-10-21T18:35:11.307" v="855" actId="114"/>
        <pc:sldMkLst>
          <pc:docMk/>
          <pc:sldMk cId="260314211" sldId="265"/>
        </pc:sldMkLst>
        <pc:spChg chg="mod">
          <ac:chgData name="Thornhill, Kenneth L. (LARC-E303)[Science Systems &amp; Applications, Inc.]" userId="08ac7257-d880-464f-b9d2-444eb3063244" providerId="ADAL" clId="{F272F925-A276-458C-975D-69BB11B3AFFA}" dt="2022-10-21T18:10:30.500" v="455" actId="20577"/>
          <ac:spMkLst>
            <pc:docMk/>
            <pc:sldMk cId="260314211" sldId="265"/>
            <ac:spMk id="2" creationId="{C09F11B5-BA93-4EB2-A743-ECC1D3DEDB57}"/>
          </ac:spMkLst>
        </pc:spChg>
        <pc:spChg chg="add mod">
          <ac:chgData name="Thornhill, Kenneth L. (LARC-E303)[Science Systems &amp; Applications, Inc.]" userId="08ac7257-d880-464f-b9d2-444eb3063244" providerId="ADAL" clId="{F272F925-A276-458C-975D-69BB11B3AFFA}" dt="2022-10-21T18:35:11.307" v="855" actId="114"/>
          <ac:spMkLst>
            <pc:docMk/>
            <pc:sldMk cId="260314211" sldId="265"/>
            <ac:spMk id="4" creationId="{1DA17A10-524F-4734-B6EB-0C39706DF606}"/>
          </ac:spMkLst>
        </pc:spChg>
        <pc:spChg chg="add mod">
          <ac:chgData name="Thornhill, Kenneth L. (LARC-E303)[Science Systems &amp; Applications, Inc.]" userId="08ac7257-d880-464f-b9d2-444eb3063244" providerId="ADAL" clId="{F272F925-A276-458C-975D-69BB11B3AFFA}" dt="2022-10-21T18:22:10.633" v="516" actId="1076"/>
          <ac:spMkLst>
            <pc:docMk/>
            <pc:sldMk cId="260314211" sldId="265"/>
            <ac:spMk id="5" creationId="{F6E3F1F8-BA30-472F-959D-8308121E87CD}"/>
          </ac:spMkLst>
        </pc:spChg>
        <pc:picChg chg="add del mod">
          <ac:chgData name="Thornhill, Kenneth L. (LARC-E303)[Science Systems &amp; Applications, Inc.]" userId="08ac7257-d880-464f-b9d2-444eb3063244" providerId="ADAL" clId="{F272F925-A276-458C-975D-69BB11B3AFFA}" dt="2022-10-21T18:21:22.781" v="505" actId="478"/>
          <ac:picMkLst>
            <pc:docMk/>
            <pc:sldMk cId="260314211" sldId="265"/>
            <ac:picMk id="3" creationId="{067D5F91-1A59-41C5-984F-D1A6BBEF3483}"/>
          </ac:picMkLst>
        </pc:picChg>
      </pc:sldChg>
      <pc:sldChg chg="addSp modSp add mod">
        <pc:chgData name="Thornhill, Kenneth L. (LARC-E303)[Science Systems &amp; Applications, Inc.]" userId="08ac7257-d880-464f-b9d2-444eb3063244" providerId="ADAL" clId="{F272F925-A276-458C-975D-69BB11B3AFFA}" dt="2022-10-26T20:55:20.084" v="2640" actId="20577"/>
        <pc:sldMkLst>
          <pc:docMk/>
          <pc:sldMk cId="2474051811" sldId="266"/>
        </pc:sldMkLst>
        <pc:spChg chg="mod">
          <ac:chgData name="Thornhill, Kenneth L. (LARC-E303)[Science Systems &amp; Applications, Inc.]" userId="08ac7257-d880-464f-b9d2-444eb3063244" providerId="ADAL" clId="{F272F925-A276-458C-975D-69BB11B3AFFA}" dt="2022-10-21T18:05:36.318" v="388" actId="20577"/>
          <ac:spMkLst>
            <pc:docMk/>
            <pc:sldMk cId="2474051811" sldId="266"/>
            <ac:spMk id="2" creationId="{C09F11B5-BA93-4EB2-A743-ECC1D3DEDB57}"/>
          </ac:spMkLst>
        </pc:spChg>
        <pc:spChg chg="add mod">
          <ac:chgData name="Thornhill, Kenneth L. (LARC-E303)[Science Systems &amp; Applications, Inc.]" userId="08ac7257-d880-464f-b9d2-444eb3063244" providerId="ADAL" clId="{F272F925-A276-458C-975D-69BB11B3AFFA}" dt="2022-10-26T20:55:20.084" v="2640" actId="20577"/>
          <ac:spMkLst>
            <pc:docMk/>
            <pc:sldMk cId="2474051811" sldId="266"/>
            <ac:spMk id="3" creationId="{97A372C3-D8A2-4D62-A6CA-33E72DB739B5}"/>
          </ac:spMkLst>
        </pc:spChg>
        <pc:spChg chg="add mod">
          <ac:chgData name="Thornhill, Kenneth L. (LARC-E303)[Science Systems &amp; Applications, Inc.]" userId="08ac7257-d880-464f-b9d2-444eb3063244" providerId="ADAL" clId="{F272F925-A276-458C-975D-69BB11B3AFFA}" dt="2022-10-21T19:00:43.884" v="1840" actId="1076"/>
          <ac:spMkLst>
            <pc:docMk/>
            <pc:sldMk cId="2474051811" sldId="266"/>
            <ac:spMk id="4" creationId="{C9B0AF5B-0057-408B-8328-BDEFA0F64109}"/>
          </ac:spMkLst>
        </pc:spChg>
        <pc:spChg chg="add mod">
          <ac:chgData name="Thornhill, Kenneth L. (LARC-E303)[Science Systems &amp; Applications, Inc.]" userId="08ac7257-d880-464f-b9d2-444eb3063244" providerId="ADAL" clId="{F272F925-A276-458C-975D-69BB11B3AFFA}" dt="2022-10-21T19:27:28.349" v="2301" actId="20577"/>
          <ac:spMkLst>
            <pc:docMk/>
            <pc:sldMk cId="2474051811" sldId="266"/>
            <ac:spMk id="5" creationId="{7C5635D5-379C-4108-91A6-A6580950CE00}"/>
          </ac:spMkLst>
        </pc:spChg>
      </pc:sldChg>
      <pc:sldChg chg="addSp modSp add mod">
        <pc:chgData name="Thornhill, Kenneth L. (LARC-E303)[Science Systems &amp; Applications, Inc.]" userId="08ac7257-d880-464f-b9d2-444eb3063244" providerId="ADAL" clId="{F272F925-A276-458C-975D-69BB11B3AFFA}" dt="2022-10-21T19:22:54.374" v="2155" actId="1076"/>
        <pc:sldMkLst>
          <pc:docMk/>
          <pc:sldMk cId="2698707211" sldId="267"/>
        </pc:sldMkLst>
        <pc:spChg chg="mod">
          <ac:chgData name="Thornhill, Kenneth L. (LARC-E303)[Science Systems &amp; Applications, Inc.]" userId="08ac7257-d880-464f-b9d2-444eb3063244" providerId="ADAL" clId="{F272F925-A276-458C-975D-69BB11B3AFFA}" dt="2022-10-21T18:06:04.682" v="439" actId="20577"/>
          <ac:spMkLst>
            <pc:docMk/>
            <pc:sldMk cId="2698707211" sldId="267"/>
            <ac:spMk id="2" creationId="{C09F11B5-BA93-4EB2-A743-ECC1D3DEDB57}"/>
          </ac:spMkLst>
        </pc:spChg>
        <pc:spChg chg="add mod">
          <ac:chgData name="Thornhill, Kenneth L. (LARC-E303)[Science Systems &amp; Applications, Inc.]" userId="08ac7257-d880-464f-b9d2-444eb3063244" providerId="ADAL" clId="{F272F925-A276-458C-975D-69BB11B3AFFA}" dt="2022-10-21T19:22:54.374" v="2155" actId="1076"/>
          <ac:spMkLst>
            <pc:docMk/>
            <pc:sldMk cId="2698707211" sldId="267"/>
            <ac:spMk id="6" creationId="{CF3C36B3-571A-4489-BCE7-4F8016829EF5}"/>
          </ac:spMkLst>
        </pc:spChg>
        <pc:picChg chg="add mod">
          <ac:chgData name="Thornhill, Kenneth L. (LARC-E303)[Science Systems &amp; Applications, Inc.]" userId="08ac7257-d880-464f-b9d2-444eb3063244" providerId="ADAL" clId="{F272F925-A276-458C-975D-69BB11B3AFFA}" dt="2022-10-21T19:20:53.482" v="2149" actId="14100"/>
          <ac:picMkLst>
            <pc:docMk/>
            <pc:sldMk cId="2698707211" sldId="267"/>
            <ac:picMk id="3" creationId="{87697D38-D550-4248-BA77-FB69C845C29C}"/>
          </ac:picMkLst>
        </pc:picChg>
        <pc:picChg chg="add mod">
          <ac:chgData name="Thornhill, Kenneth L. (LARC-E303)[Science Systems &amp; Applications, Inc.]" userId="08ac7257-d880-464f-b9d2-444eb3063244" providerId="ADAL" clId="{F272F925-A276-458C-975D-69BB11B3AFFA}" dt="2022-10-21T19:20:59.442" v="2151" actId="1076"/>
          <ac:picMkLst>
            <pc:docMk/>
            <pc:sldMk cId="2698707211" sldId="267"/>
            <ac:picMk id="5" creationId="{F756C897-4C82-4E4F-848E-B8070E314B40}"/>
          </ac:picMkLst>
        </pc:picChg>
      </pc:sldChg>
      <pc:sldChg chg="addSp delSp modSp add mod">
        <pc:chgData name="Thornhill, Kenneth L. (LARC-E303)[Science Systems &amp; Applications, Inc.]" userId="08ac7257-d880-464f-b9d2-444eb3063244" providerId="ADAL" clId="{F272F925-A276-458C-975D-69BB11B3AFFA}" dt="2022-10-21T19:24:26.105" v="2214" actId="20577"/>
        <pc:sldMkLst>
          <pc:docMk/>
          <pc:sldMk cId="3320311331" sldId="268"/>
        </pc:sldMkLst>
        <pc:spChg chg="del">
          <ac:chgData name="Thornhill, Kenneth L. (LARC-E303)[Science Systems &amp; Applications, Inc.]" userId="08ac7257-d880-464f-b9d2-444eb3063244" providerId="ADAL" clId="{F272F925-A276-458C-975D-69BB11B3AFFA}" dt="2022-10-21T19:23:12.193" v="2159" actId="478"/>
          <ac:spMkLst>
            <pc:docMk/>
            <pc:sldMk cId="3320311331" sldId="268"/>
            <ac:spMk id="6" creationId="{CF3C36B3-571A-4489-BCE7-4F8016829EF5}"/>
          </ac:spMkLst>
        </pc:spChg>
        <pc:spChg chg="add mod">
          <ac:chgData name="Thornhill, Kenneth L. (LARC-E303)[Science Systems &amp; Applications, Inc.]" userId="08ac7257-d880-464f-b9d2-444eb3063244" providerId="ADAL" clId="{F272F925-A276-458C-975D-69BB11B3AFFA}" dt="2022-10-21T19:24:26.105" v="2214" actId="20577"/>
          <ac:spMkLst>
            <pc:docMk/>
            <pc:sldMk cId="3320311331" sldId="268"/>
            <ac:spMk id="9" creationId="{50F5DCF7-579B-4D86-BF4F-7DE3750CB7CD}"/>
          </ac:spMkLst>
        </pc:spChg>
        <pc:picChg chg="del">
          <ac:chgData name="Thornhill, Kenneth L. (LARC-E303)[Science Systems &amp; Applications, Inc.]" userId="08ac7257-d880-464f-b9d2-444eb3063244" providerId="ADAL" clId="{F272F925-A276-458C-975D-69BB11B3AFFA}" dt="2022-10-21T19:23:08.790" v="2158" actId="478"/>
          <ac:picMkLst>
            <pc:docMk/>
            <pc:sldMk cId="3320311331" sldId="268"/>
            <ac:picMk id="3" creationId="{87697D38-D550-4248-BA77-FB69C845C29C}"/>
          </ac:picMkLst>
        </pc:picChg>
        <pc:picChg chg="del">
          <ac:chgData name="Thornhill, Kenneth L. (LARC-E303)[Science Systems &amp; Applications, Inc.]" userId="08ac7257-d880-464f-b9d2-444eb3063244" providerId="ADAL" clId="{F272F925-A276-458C-975D-69BB11B3AFFA}" dt="2022-10-21T19:23:06.982" v="2157" actId="478"/>
          <ac:picMkLst>
            <pc:docMk/>
            <pc:sldMk cId="3320311331" sldId="268"/>
            <ac:picMk id="5" creationId="{F756C897-4C82-4E4F-848E-B8070E314B40}"/>
          </ac:picMkLst>
        </pc:picChg>
        <pc:picChg chg="add mod">
          <ac:chgData name="Thornhill, Kenneth L. (LARC-E303)[Science Systems &amp; Applications, Inc.]" userId="08ac7257-d880-464f-b9d2-444eb3063244" providerId="ADAL" clId="{F272F925-A276-458C-975D-69BB11B3AFFA}" dt="2022-10-21T19:23:56.067" v="2176" actId="1037"/>
          <ac:picMkLst>
            <pc:docMk/>
            <pc:sldMk cId="3320311331" sldId="268"/>
            <ac:picMk id="7" creationId="{AF1D1A8B-8CAD-49F9-8526-B8C646968287}"/>
          </ac:picMkLst>
        </pc:picChg>
        <pc:picChg chg="add mod">
          <ac:chgData name="Thornhill, Kenneth L. (LARC-E303)[Science Systems &amp; Applications, Inc.]" userId="08ac7257-d880-464f-b9d2-444eb3063244" providerId="ADAL" clId="{F272F925-A276-458C-975D-69BB11B3AFFA}" dt="2022-10-21T19:23:47.806" v="2165" actId="1076"/>
          <ac:picMkLst>
            <pc:docMk/>
            <pc:sldMk cId="3320311331" sldId="268"/>
            <ac:picMk id="8" creationId="{6B9A02F2-F376-44D2-BF93-4F7FB8FDFD74}"/>
          </ac:picMkLst>
        </pc:picChg>
      </pc:sldChg>
      <pc:sldChg chg="add">
        <pc:chgData name="Thornhill, Kenneth L. (LARC-E303)[Science Systems &amp; Applications, Inc.]" userId="08ac7257-d880-464f-b9d2-444eb3063244" providerId="ADAL" clId="{F272F925-A276-458C-975D-69BB11B3AFFA}" dt="2022-10-26T20:48:48.152" v="2338"/>
        <pc:sldMkLst>
          <pc:docMk/>
          <pc:sldMk cId="395110546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B666-5A1C-4B0C-9A65-8FD182D51B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BC25-51B0-4FF3-BE27-45088D14A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2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B666-5A1C-4B0C-9A65-8FD182D51B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BC25-51B0-4FF3-BE27-45088D14A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4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B666-5A1C-4B0C-9A65-8FD182D51B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BC25-51B0-4FF3-BE27-45088D14A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8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B666-5A1C-4B0C-9A65-8FD182D51B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BC25-51B0-4FF3-BE27-45088D14A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7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B666-5A1C-4B0C-9A65-8FD182D51B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BC25-51B0-4FF3-BE27-45088D14A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0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B666-5A1C-4B0C-9A65-8FD182D51B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BC25-51B0-4FF3-BE27-45088D14A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6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B666-5A1C-4B0C-9A65-8FD182D51B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BC25-51B0-4FF3-BE27-45088D14A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2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B666-5A1C-4B0C-9A65-8FD182D51B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BC25-51B0-4FF3-BE27-45088D14A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4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B666-5A1C-4B0C-9A65-8FD182D51B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BC25-51B0-4FF3-BE27-45088D14A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0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B666-5A1C-4B0C-9A65-8FD182D51B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BC25-51B0-4FF3-BE27-45088D14A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0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B666-5A1C-4B0C-9A65-8FD182D51B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BC25-51B0-4FF3-BE27-45088D14A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2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B666-5A1C-4B0C-9A65-8FD182D51B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0BC25-51B0-4FF3-BE27-45088D14A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2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2CB90-52E5-4BDE-90AA-BED2F58C4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"/>
            <a:ext cx="9142609" cy="68569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902570-B470-435C-A7A7-6E701B4CFABA}"/>
              </a:ext>
            </a:extLst>
          </p:cNvPr>
          <p:cNvSpPr txBox="1"/>
          <p:nvPr/>
        </p:nvSpPr>
        <p:spPr>
          <a:xfrm>
            <a:off x="7008125" y="2906974"/>
            <a:ext cx="5101659" cy="38472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2022 TAMMS Instrument Status &amp; Update</a:t>
            </a:r>
          </a:p>
          <a:p>
            <a:endParaRPr lang="en-US" sz="1000" dirty="0"/>
          </a:p>
          <a:p>
            <a:r>
              <a:rPr lang="en-US" sz="2400" dirty="0"/>
              <a:t>Lee Thornhill – Instrument PI</a:t>
            </a:r>
          </a:p>
          <a:p>
            <a:r>
              <a:rPr lang="en-US" sz="2400" dirty="0"/>
              <a:t>John Barrick</a:t>
            </a:r>
          </a:p>
          <a:p>
            <a:r>
              <a:rPr lang="en-US" sz="2400" dirty="0"/>
              <a:t>Claire Robinson</a:t>
            </a:r>
          </a:p>
          <a:p>
            <a:r>
              <a:rPr lang="en-US" sz="2400" dirty="0"/>
              <a:t>NASA Langley / SSAI</a:t>
            </a:r>
          </a:p>
          <a:p>
            <a:endParaRPr lang="en-US" sz="1000" dirty="0"/>
          </a:p>
          <a:p>
            <a:r>
              <a:rPr lang="en-US" sz="2400" dirty="0"/>
              <a:t>Contact Info:</a:t>
            </a:r>
          </a:p>
          <a:p>
            <a:r>
              <a:rPr lang="en-US" sz="2400" dirty="0"/>
              <a:t>Kenneth.l.Thornhill@nasa.gov</a:t>
            </a:r>
          </a:p>
          <a:p>
            <a:r>
              <a:rPr lang="en-US" sz="2400" dirty="0"/>
              <a:t>757 869-2109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E4024D-E0A5-4728-9A98-C8BE41E07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979" y="0"/>
            <a:ext cx="2641480" cy="26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3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25A378-79B6-4087-93EB-6C4DD5C7E272}"/>
              </a:ext>
            </a:extLst>
          </p:cNvPr>
          <p:cNvSpPr txBox="1"/>
          <p:nvPr/>
        </p:nvSpPr>
        <p:spPr>
          <a:xfrm>
            <a:off x="0" y="-769"/>
            <a:ext cx="121920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 do you compute the 3-D winds????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5E10EB-7ACB-46AD-B8B0-DDA0D42D2E8C}"/>
              </a:ext>
            </a:extLst>
          </p:cNvPr>
          <p:cNvSpPr/>
          <p:nvPr/>
        </p:nvSpPr>
        <p:spPr>
          <a:xfrm>
            <a:off x="426720" y="5455920"/>
            <a:ext cx="1889760" cy="1402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0B3C25-65C3-4B67-9F35-41D76B5F23F8}"/>
              </a:ext>
            </a:extLst>
          </p:cNvPr>
          <p:cNvSpPr txBox="1"/>
          <p:nvPr/>
        </p:nvSpPr>
        <p:spPr>
          <a:xfrm>
            <a:off x="276928" y="784333"/>
            <a:ext cx="11638143" cy="4832092"/>
          </a:xfrm>
          <a:prstGeom prst="rect">
            <a:avLst/>
          </a:prstGeom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u="sng" dirty="0"/>
              <a:t>The ambient wind speed components are computed as the difference between two vectors: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Velocity of the aircraft with respect to the Earth (inertial)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Velocity of the air with respect to the aircraft (differential pressures &amp; static P&amp;T)</a:t>
            </a:r>
          </a:p>
          <a:p>
            <a:endParaRPr lang="en-US" sz="1000" dirty="0"/>
          </a:p>
          <a:p>
            <a:r>
              <a:rPr lang="en-US" sz="2400" u="sng" dirty="0"/>
              <a:t>Important Notes</a:t>
            </a:r>
            <a:r>
              <a:rPr lang="en-US" sz="2400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These tend to be an order of magnitude higher than the resulting air speed (either horizontal or vertical)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True Airspeed (</a:t>
            </a:r>
            <a:r>
              <a:rPr lang="en-US" sz="2400" dirty="0" err="1"/>
              <a:t>U</a:t>
            </a:r>
            <a:r>
              <a:rPr lang="en-US" sz="2400" baseline="-25000" dirty="0" err="1"/>
              <a:t>a</a:t>
            </a:r>
            <a:r>
              <a:rPr lang="en-US" sz="2400" dirty="0"/>
              <a:t>) is a function of the Mach Number and the total air temperature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Mach Number is a function of static and impact pressure and is subject to how well the static pressure is calibrated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800" b="1" dirty="0"/>
              <a:t>So at its most basic level its just geometry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4D672D-1ABF-4901-AE87-36D1F01BC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702" y="4590046"/>
            <a:ext cx="4752975" cy="2057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522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25A378-79B6-4087-93EB-6C4DD5C7E272}"/>
              </a:ext>
            </a:extLst>
          </p:cNvPr>
          <p:cNvSpPr txBox="1"/>
          <p:nvPr/>
        </p:nvSpPr>
        <p:spPr>
          <a:xfrm>
            <a:off x="0" y="-769"/>
            <a:ext cx="121920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Measurements 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6DF13C-64E4-473F-993C-BAAD9613B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328"/>
            <a:ext cx="12192000" cy="5147343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2EC0E15-CFFC-44FB-BEF0-BD7F0D412FA3}"/>
              </a:ext>
            </a:extLst>
          </p:cNvPr>
          <p:cNvCxnSpPr/>
          <p:nvPr/>
        </p:nvCxnSpPr>
        <p:spPr>
          <a:xfrm flipH="1">
            <a:off x="6766560" y="2403566"/>
            <a:ext cx="1010194" cy="27867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7DC178C-CE10-4BA6-99A0-DF7744D43E36}"/>
              </a:ext>
            </a:extLst>
          </p:cNvPr>
          <p:cNvCxnSpPr>
            <a:cxnSpLocks/>
          </p:cNvCxnSpPr>
          <p:nvPr/>
        </p:nvCxnSpPr>
        <p:spPr>
          <a:xfrm flipH="1" flipV="1">
            <a:off x="5277394" y="1349829"/>
            <a:ext cx="2499360" cy="37011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05E10EB-7ACB-46AD-B8B0-DDA0D42D2E8C}"/>
              </a:ext>
            </a:extLst>
          </p:cNvPr>
          <p:cNvSpPr/>
          <p:nvPr/>
        </p:nvSpPr>
        <p:spPr>
          <a:xfrm>
            <a:off x="426720" y="5455920"/>
            <a:ext cx="1889760" cy="1402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09E24C-D31E-4835-A23A-D8EC9B65C1B5}"/>
              </a:ext>
            </a:extLst>
          </p:cNvPr>
          <p:cNvSpPr txBox="1"/>
          <p:nvPr/>
        </p:nvSpPr>
        <p:spPr>
          <a:xfrm>
            <a:off x="7855248" y="3510314"/>
            <a:ext cx="4271292" cy="31393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Additions since this figure was made: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AOA 858 is heated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Valves are in place to flush out water and ice from the differential pressure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new real-time data system from UEI is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Applanix 610 is used for the Inertial data (better accuracy and precision especially for Vertical Platform velocities)</a:t>
            </a:r>
          </a:p>
        </p:txBody>
      </p:sp>
    </p:spTree>
    <p:extLst>
      <p:ext uri="{BB962C8B-B14F-4D97-AF65-F5344CB8AC3E}">
        <p14:creationId xmlns:p14="http://schemas.microsoft.com/office/powerpoint/2010/main" val="395110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9F11B5-BA93-4EB2-A743-ECC1D3DEDB57}"/>
              </a:ext>
            </a:extLst>
          </p:cNvPr>
          <p:cNvSpPr txBox="1"/>
          <p:nvPr/>
        </p:nvSpPr>
        <p:spPr>
          <a:xfrm>
            <a:off x="0" y="-769"/>
            <a:ext cx="121920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Real time Data System</a:t>
            </a:r>
          </a:p>
        </p:txBody>
      </p:sp>
      <p:pic>
        <p:nvPicPr>
          <p:cNvPr id="1026" name="Picture 2" descr="6-slot, Gigabit Ethernet-based I/O, Data Acquisition and Control Cube with PowerPC CPU">
            <a:extLst>
              <a:ext uri="{FF2B5EF4-FFF2-40B4-BE49-F238E27FC236}">
                <a16:creationId xmlns:a16="http://schemas.microsoft.com/office/drawing/2014/main" id="{226B3BBD-82E2-4FDF-9F0F-EFD8DCD04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81" y="868530"/>
            <a:ext cx="4762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277ACB-B9DB-45AD-95D7-828B24C5B8A1}"/>
              </a:ext>
            </a:extLst>
          </p:cNvPr>
          <p:cNvSpPr txBox="1"/>
          <p:nvPr/>
        </p:nvSpPr>
        <p:spPr>
          <a:xfrm>
            <a:off x="4301288" y="671691"/>
            <a:ext cx="647299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Data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Manufactured by UEI (ueidaq.com)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Linux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Real-time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Rugged 50g shock, 3 g vibration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 (4” x 4” x 6”)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Runs at powerup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24-bit 16 channel analog card (with separate timers on each channel)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 channel ARINC-429 card (all receive) with independent timestamps for each incoming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than 60 data streams are individually sampled at &gt; 100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Entire setup takes up about ½ of a single bay 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components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Analog / ARINC-429 breakout box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 channel Ethernet switch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Applanix 610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is broadcast over Ethernet to be monitored remotely</a:t>
            </a:r>
          </a:p>
        </p:txBody>
      </p:sp>
    </p:spTree>
    <p:extLst>
      <p:ext uri="{BB962C8B-B14F-4D97-AF65-F5344CB8AC3E}">
        <p14:creationId xmlns:p14="http://schemas.microsoft.com/office/powerpoint/2010/main" val="7257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9F11B5-BA93-4EB2-A743-ECC1D3DEDB57}"/>
              </a:ext>
            </a:extLst>
          </p:cNvPr>
          <p:cNvSpPr txBox="1"/>
          <p:nvPr/>
        </p:nvSpPr>
        <p:spPr>
          <a:xfrm>
            <a:off x="0" y="-769"/>
            <a:ext cx="121920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Full vertical winds Equation (from </a:t>
            </a:r>
            <a:r>
              <a:rPr lang="en-US" sz="3200" dirty="0" err="1"/>
              <a:t>Lenschow</a:t>
            </a:r>
            <a:r>
              <a:rPr lang="en-US" sz="3200" dirty="0"/>
              <a:t>, 1986)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A17A10-524F-4734-B6EB-0C39706DF606}"/>
              </a:ext>
            </a:extLst>
          </p:cNvPr>
          <p:cNvSpPr txBox="1"/>
          <p:nvPr/>
        </p:nvSpPr>
        <p:spPr>
          <a:xfrm>
            <a:off x="648702" y="2057400"/>
            <a:ext cx="10971797" cy="4018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Measurements Needed (and source)			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 Data Recorded at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least 100 Hz ***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 = Aircraft vertical velocity 				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Applanix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True Airspeed 						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fn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Pressure and Temperature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Alpha &amp; Beta 								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AOA and sideslip differential pressures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= sqrt(1 + tan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(alpha) + tan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(beta)) 		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differential pressures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T1c = sin(Pitch) 								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Applanix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T2c = cos(Pitch) * sin(Roll) 					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Applanix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T3c = cos(Pitch) * cos(Roll) 				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Applanix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T4c =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dPitch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sin(Pitch) 					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Applanix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= separation distance (m) 					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pressure port to transducer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3F1F8-BA30-472F-959D-8308121E87CD}"/>
              </a:ext>
            </a:extLst>
          </p:cNvPr>
          <p:cNvSpPr txBox="1"/>
          <p:nvPr/>
        </p:nvSpPr>
        <p:spPr>
          <a:xfrm>
            <a:off x="648702" y="860041"/>
            <a:ext cx="1089459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= Wp –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 *(t1c – tan(beta) * t2c – tan(alpha)*t3c) + L*t4c</a:t>
            </a:r>
          </a:p>
        </p:txBody>
      </p:sp>
    </p:spTree>
    <p:extLst>
      <p:ext uri="{BB962C8B-B14F-4D97-AF65-F5344CB8AC3E}">
        <p14:creationId xmlns:p14="http://schemas.microsoft.com/office/powerpoint/2010/main" val="26031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9F11B5-BA93-4EB2-A743-ECC1D3DEDB57}"/>
              </a:ext>
            </a:extLst>
          </p:cNvPr>
          <p:cNvSpPr txBox="1"/>
          <p:nvPr/>
        </p:nvSpPr>
        <p:spPr>
          <a:xfrm>
            <a:off x="0" y="-769"/>
            <a:ext cx="121920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Instrument and Data Status for late October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A372C3-D8A2-4D62-A6CA-33E72DB739B5}"/>
              </a:ext>
            </a:extLst>
          </p:cNvPr>
          <p:cNvSpPr txBox="1"/>
          <p:nvPr/>
        </p:nvSpPr>
        <p:spPr>
          <a:xfrm>
            <a:off x="838543" y="808350"/>
            <a:ext cx="93617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A look back to earlier this year …</a:t>
            </a:r>
            <a:endParaRPr lang="en-US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 archive is in for 2022 (or is supposed to be …) in ICARTT text </a:t>
            </a:r>
            <a:r>
              <a:rPr lang="en-US"/>
              <a:t>file format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worked much better than in 2020 with regards to water and ice in the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Calibration flight analysis is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time with a new automated real-time data system and it worked great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Added my own Applanix 610 to the payload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lost data due to data acquisition issues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B0AF5B-0057-408B-8328-BDEFA0F64109}"/>
              </a:ext>
            </a:extLst>
          </p:cNvPr>
          <p:cNvSpPr txBox="1"/>
          <p:nvPr/>
        </p:nvSpPr>
        <p:spPr>
          <a:xfrm>
            <a:off x="838543" y="3279525"/>
            <a:ext cx="10807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Where are we as of today…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Just got the data system back from a software upgrade and its yearly NIST-traceable analog 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2020 data is done except for the vertical winds (getting there)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Prepping to integrate soon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635D5-379C-4108-91A6-A6580950CE00}"/>
              </a:ext>
            </a:extLst>
          </p:cNvPr>
          <p:cNvSpPr txBox="1"/>
          <p:nvPr/>
        </p:nvSpPr>
        <p:spPr>
          <a:xfrm>
            <a:off x="838543" y="4713258"/>
            <a:ext cx="108073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Looking ahead to 2022 integration and 2023 field mission …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rack is currently off the P-3 due to some rearranging efforts going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Have to go back and revisit the 2020 data. Goal to have it done soon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Old PC-based data system is gone, but a backup real time system is ready since ACTIVATE is 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858Y probe for the sideslip was removed and will be put back on, but will need new calibration maneuvers to determine the heading offsets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come up with the flight plan for the calibration flight for TAMMS</a:t>
            </a:r>
          </a:p>
        </p:txBody>
      </p:sp>
    </p:spTree>
    <p:extLst>
      <p:ext uri="{BB962C8B-B14F-4D97-AF65-F5344CB8AC3E}">
        <p14:creationId xmlns:p14="http://schemas.microsoft.com/office/powerpoint/2010/main" val="247405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9F11B5-BA93-4EB2-A743-ECC1D3DEDB57}"/>
              </a:ext>
            </a:extLst>
          </p:cNvPr>
          <p:cNvSpPr txBox="1"/>
          <p:nvPr/>
        </p:nvSpPr>
        <p:spPr>
          <a:xfrm>
            <a:off x="0" y="-769"/>
            <a:ext cx="121920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Example Data and Some Calibration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697D38-D550-4248-BA77-FB69C845C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45" y="640540"/>
            <a:ext cx="6211323" cy="4041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56C897-4C82-4E4F-848E-B8070E314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801" y="4738352"/>
            <a:ext cx="9086850" cy="2000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3C36B3-571A-4489-BCE7-4F8016829EF5}"/>
              </a:ext>
            </a:extLst>
          </p:cNvPr>
          <p:cNvSpPr txBox="1"/>
          <p:nvPr/>
        </p:nvSpPr>
        <p:spPr>
          <a:xfrm>
            <a:off x="6629400" y="1497932"/>
            <a:ext cx="5077327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Alongwind</a:t>
            </a:r>
            <a:r>
              <a:rPr lang="en-US" sz="3200" dirty="0"/>
              <a:t> Reverse Headings : Pressure Defect</a:t>
            </a:r>
          </a:p>
        </p:txBody>
      </p:sp>
    </p:spTree>
    <p:extLst>
      <p:ext uri="{BB962C8B-B14F-4D97-AF65-F5344CB8AC3E}">
        <p14:creationId xmlns:p14="http://schemas.microsoft.com/office/powerpoint/2010/main" val="269870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9F11B5-BA93-4EB2-A743-ECC1D3DEDB57}"/>
              </a:ext>
            </a:extLst>
          </p:cNvPr>
          <p:cNvSpPr txBox="1"/>
          <p:nvPr/>
        </p:nvSpPr>
        <p:spPr>
          <a:xfrm>
            <a:off x="0" y="-769"/>
            <a:ext cx="121920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Example Data and Some Calibration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D1A8B-8CAD-49F9-8526-B8C646968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240" y="1177850"/>
            <a:ext cx="5510616" cy="4061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9A02F2-F376-44D2-BF93-4F7FB8FDF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0" y="1966336"/>
            <a:ext cx="6344653" cy="27432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F5DCF7-579B-4D86-BF4F-7DE3750CB7CD}"/>
              </a:ext>
            </a:extLst>
          </p:cNvPr>
          <p:cNvSpPr txBox="1"/>
          <p:nvPr/>
        </p:nvSpPr>
        <p:spPr>
          <a:xfrm>
            <a:off x="782053" y="5125453"/>
            <a:ext cx="5077327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Speed Variations:</a:t>
            </a:r>
          </a:p>
          <a:p>
            <a:pPr algn="ctr"/>
            <a:r>
              <a:rPr lang="en-US" sz="3200" dirty="0"/>
              <a:t>AOA Slope &amp; Offset</a:t>
            </a:r>
          </a:p>
        </p:txBody>
      </p:sp>
    </p:spTree>
    <p:extLst>
      <p:ext uri="{BB962C8B-B14F-4D97-AF65-F5344CB8AC3E}">
        <p14:creationId xmlns:p14="http://schemas.microsoft.com/office/powerpoint/2010/main" val="3320311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792</Words>
  <Application>Microsoft Office PowerPoint</Application>
  <PresentationFormat>Widescreen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Thornhill, Kenneth L. (LARC-E303)[Science Systems &amp; Applications, Inc.]</dc:creator>
  <cp:lastModifiedBy>Thornhill, Kenneth L. (LARC-E303)[Science Systems &amp; Applications, Inc.]</cp:lastModifiedBy>
  <cp:revision>2</cp:revision>
  <dcterms:created xsi:type="dcterms:W3CDTF">2022-10-21T14:55:15Z</dcterms:created>
  <dcterms:modified xsi:type="dcterms:W3CDTF">2022-10-26T20:55:24Z</dcterms:modified>
</cp:coreProperties>
</file>