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-163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6BD58-9876-4DA5-98AD-6DCEDCD4D422}" type="datetimeFigureOut">
              <a:rPr lang="en-US" smtClean="0"/>
              <a:t>5/10/2011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5774-6C6E-4F9C-B34E-40CE534250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6BD58-9876-4DA5-98AD-6DCEDCD4D422}" type="datetimeFigureOut">
              <a:rPr lang="en-US" smtClean="0"/>
              <a:t>5/10/2011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5774-6C6E-4F9C-B34E-40CE534250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6BD58-9876-4DA5-98AD-6DCEDCD4D422}" type="datetimeFigureOut">
              <a:rPr lang="en-US" smtClean="0"/>
              <a:t>5/10/2011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5774-6C6E-4F9C-B34E-40CE534250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6BD58-9876-4DA5-98AD-6DCEDCD4D422}" type="datetimeFigureOut">
              <a:rPr lang="en-US" smtClean="0"/>
              <a:t>5/10/2011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5774-6C6E-4F9C-B34E-40CE534250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6BD58-9876-4DA5-98AD-6DCEDCD4D422}" type="datetimeFigureOut">
              <a:rPr lang="en-US" smtClean="0"/>
              <a:t>5/10/2011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5774-6C6E-4F9C-B34E-40CE534250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6BD58-9876-4DA5-98AD-6DCEDCD4D422}" type="datetimeFigureOut">
              <a:rPr lang="en-US" smtClean="0"/>
              <a:t>5/10/2011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5774-6C6E-4F9C-B34E-40CE534250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6BD58-9876-4DA5-98AD-6DCEDCD4D422}" type="datetimeFigureOut">
              <a:rPr lang="en-US" smtClean="0"/>
              <a:t>5/10/2011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5774-6C6E-4F9C-B34E-40CE534250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6BD58-9876-4DA5-98AD-6DCEDCD4D422}" type="datetimeFigureOut">
              <a:rPr lang="en-US" smtClean="0"/>
              <a:t>5/10/2011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5774-6C6E-4F9C-B34E-40CE534250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6BD58-9876-4DA5-98AD-6DCEDCD4D422}" type="datetimeFigureOut">
              <a:rPr lang="en-US" smtClean="0"/>
              <a:t>5/10/2011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5774-6C6E-4F9C-B34E-40CE534250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6BD58-9876-4DA5-98AD-6DCEDCD4D422}" type="datetimeFigureOut">
              <a:rPr lang="en-US" smtClean="0"/>
              <a:t>5/10/2011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5774-6C6E-4F9C-B34E-40CE534250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6BD58-9876-4DA5-98AD-6DCEDCD4D422}" type="datetimeFigureOut">
              <a:rPr lang="en-US" smtClean="0"/>
              <a:t>5/10/2011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35774-6C6E-4F9C-B34E-40CE534250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6BD58-9876-4DA5-98AD-6DCEDCD4D422}" type="datetimeFigureOut">
              <a:rPr lang="en-US" smtClean="0"/>
              <a:t>5/10/2011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35774-6C6E-4F9C-B34E-40CE534250A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1318686"/>
            <a:ext cx="9144000" cy="5075628"/>
            <a:chOff x="0" y="891186"/>
            <a:chExt cx="9144000" cy="5075628"/>
          </a:xfrm>
        </p:grpSpPr>
        <p:pic>
          <p:nvPicPr>
            <p:cNvPr id="3" name="Picture 2" descr="kvnx_0.5_2247_spiral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891186"/>
              <a:ext cx="9144000" cy="5075628"/>
            </a:xfrm>
            <a:prstGeom prst="rect">
              <a:avLst/>
            </a:prstGeom>
          </p:spPr>
        </p:pic>
        <p:sp>
          <p:nvSpPr>
            <p:cNvPr id="4" name="Oval 3"/>
            <p:cNvSpPr/>
            <p:nvPr/>
          </p:nvSpPr>
          <p:spPr>
            <a:xfrm>
              <a:off x="4381996" y="3040083"/>
              <a:ext cx="332509" cy="320634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273133" y="819397"/>
            <a:ext cx="3215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Spiral Pt. Echo-1  (FL 240 – FL40)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kvnx_0.5_2330_porpois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91186"/>
            <a:ext cx="9144000" cy="5075628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 rot="5400000">
            <a:off x="3681352" y="2084119"/>
            <a:ext cx="2470067" cy="143691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66255" y="201880"/>
            <a:ext cx="4664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Porpoise Pt. Echo-1 – Pt. Echo-2 (FL 120- FL 140)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24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wpeterse</dc:creator>
  <cp:lastModifiedBy>wpeterse</cp:lastModifiedBy>
  <cp:revision>5</cp:revision>
  <dcterms:created xsi:type="dcterms:W3CDTF">2011-05-10T23:35:07Z</dcterms:created>
  <dcterms:modified xsi:type="dcterms:W3CDTF">2011-05-10T23:57:58Z</dcterms:modified>
</cp:coreProperties>
</file>