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164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52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83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198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97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518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738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78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78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78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01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F07A-319F-5A41-BB6C-8EF4E5F0987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E23DC-9829-BD4F-8A11-0E0873828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7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WB-57 navigation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GRIP flights 1-2 Sept 2010 (Earl) and 16 Sept 2010 (Karl)</a:t>
            </a:r>
          </a:p>
          <a:p>
            <a:r>
              <a:rPr lang="en-US" dirty="0" smtClean="0"/>
              <a:t>Figures by Tim Miller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18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Karl 16 Sept Flight True Heading Angle</a:t>
            </a:r>
            <a:br>
              <a:rPr lang="en-US" dirty="0" smtClean="0"/>
            </a:br>
            <a:r>
              <a:rPr lang="en-US" sz="2700" dirty="0" smtClean="0"/>
              <a:t>Blue = Times during which HIRAD data are provided</a:t>
            </a:r>
            <a:endParaRPr lang="en-US" sz="2700" dirty="0"/>
          </a:p>
        </p:txBody>
      </p:sp>
      <p:pic>
        <p:nvPicPr>
          <p:cNvPr id="3" name="Picture 2" descr="Karl16Hdg.withTi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859" y="1371417"/>
            <a:ext cx="7315444" cy="54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6035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Karl 16 Sept Flight Altitude</a:t>
            </a:r>
            <a:br>
              <a:rPr lang="en-US" dirty="0" smtClean="0"/>
            </a:br>
            <a:r>
              <a:rPr lang="en-US" sz="2700" dirty="0" smtClean="0"/>
              <a:t>Blue = Times during which HIRAD data are provided</a:t>
            </a:r>
            <a:endParaRPr lang="en-US" sz="2700" dirty="0"/>
          </a:p>
        </p:txBody>
      </p:sp>
      <p:pic>
        <p:nvPicPr>
          <p:cNvPr id="3" name="Picture 2" descr="Karl16Altitude.withTi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2423" y="1371417"/>
            <a:ext cx="7315444" cy="54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558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Earl Flight Track with Times of Start and Finish of Data Provided on GRIP Data Facility (v0)</a:t>
            </a:r>
            <a:endParaRPr lang="en-US" sz="3200" dirty="0"/>
          </a:p>
        </p:txBody>
      </p:sp>
      <p:pic>
        <p:nvPicPr>
          <p:cNvPr id="4" name="Picture 3" descr="EarlTrack.withTi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7072" y="1877417"/>
            <a:ext cx="6640777" cy="498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13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 Flight Pitch Angle</a:t>
            </a:r>
            <a:br>
              <a:rPr lang="en-US" dirty="0" smtClean="0"/>
            </a:br>
            <a:r>
              <a:rPr lang="en-US" sz="2700" dirty="0" smtClean="0"/>
              <a:t>Blue = Times during which HIRAD data are </a:t>
            </a:r>
            <a:r>
              <a:rPr lang="en-US" sz="2700" dirty="0"/>
              <a:t>p</a:t>
            </a:r>
            <a:r>
              <a:rPr lang="en-US" sz="2700" dirty="0" smtClean="0"/>
              <a:t>rovided</a:t>
            </a:r>
            <a:endParaRPr lang="en-US" dirty="0"/>
          </a:p>
        </p:txBody>
      </p:sp>
      <p:pic>
        <p:nvPicPr>
          <p:cNvPr id="4" name="Picture 3" descr="EarlPitch.withTi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4706" y="1371417"/>
            <a:ext cx="7315444" cy="54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731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 Flight Roll Angle</a:t>
            </a:r>
            <a:br>
              <a:rPr lang="en-US" dirty="0" smtClean="0"/>
            </a:br>
            <a:r>
              <a:rPr lang="en-US" sz="2700" dirty="0" smtClean="0"/>
              <a:t>Blue = Times during which HIRAD data are provided</a:t>
            </a:r>
            <a:endParaRPr lang="en-US" sz="2700" dirty="0"/>
          </a:p>
        </p:txBody>
      </p:sp>
      <p:pic>
        <p:nvPicPr>
          <p:cNvPr id="4" name="Picture 3" descr="EarlRoll.withTi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2423" y="1371417"/>
            <a:ext cx="7315444" cy="54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941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 Flight True Heading Angle</a:t>
            </a:r>
            <a:br>
              <a:rPr lang="en-US" dirty="0" smtClean="0"/>
            </a:br>
            <a:r>
              <a:rPr lang="en-US" sz="2700" dirty="0" smtClean="0"/>
              <a:t>Blue = Times during which HIRAD data are provided</a:t>
            </a:r>
            <a:endParaRPr lang="en-US" sz="2700" dirty="0"/>
          </a:p>
        </p:txBody>
      </p:sp>
      <p:pic>
        <p:nvPicPr>
          <p:cNvPr id="4" name="Picture 3" descr="EarlHdg.withTi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9000" y="1371417"/>
            <a:ext cx="7315444" cy="54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942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Earl Flight Altitude</a:t>
            </a:r>
            <a:br>
              <a:rPr lang="en-US" dirty="0" smtClean="0"/>
            </a:br>
            <a:r>
              <a:rPr lang="en-US" sz="2700" dirty="0" smtClean="0"/>
              <a:t>Blue = Times during which HIRAD data are provided</a:t>
            </a:r>
            <a:endParaRPr lang="en-US" sz="2700" dirty="0"/>
          </a:p>
        </p:txBody>
      </p:sp>
      <p:pic>
        <p:nvPicPr>
          <p:cNvPr id="4" name="Picture 3" descr="EarlAltitude.withTi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9001" y="1371417"/>
            <a:ext cx="7315444" cy="54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07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Karl (16 Sept) Flight Track with Times of Start and Finish of Data Provided on GRIP Data Facility (v0)</a:t>
            </a:r>
            <a:endParaRPr lang="en-US" sz="2800" dirty="0"/>
          </a:p>
        </p:txBody>
      </p:sp>
      <p:pic>
        <p:nvPicPr>
          <p:cNvPr id="5" name="Picture 4" descr="Karl16Track.withTi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3564" y="1371417"/>
            <a:ext cx="7315444" cy="54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283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Karl 16 Sept Flight Pitch Angle</a:t>
            </a:r>
            <a:br>
              <a:rPr lang="en-US" dirty="0" smtClean="0"/>
            </a:br>
            <a:r>
              <a:rPr lang="en-US" sz="2700" dirty="0" smtClean="0"/>
              <a:t>Blue = Times during which HIRAD data are </a:t>
            </a:r>
            <a:r>
              <a:rPr lang="en-US" sz="2700" dirty="0"/>
              <a:t>p</a:t>
            </a:r>
            <a:r>
              <a:rPr lang="en-US" sz="2700" dirty="0" smtClean="0"/>
              <a:t>rovided</a:t>
            </a:r>
            <a:endParaRPr lang="en-US" dirty="0"/>
          </a:p>
        </p:txBody>
      </p:sp>
      <p:pic>
        <p:nvPicPr>
          <p:cNvPr id="3" name="Picture 2" descr="Karl16Pitch.withTi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4706" y="1371417"/>
            <a:ext cx="7315444" cy="54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345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Karl 16 Sept Flight Roll Angle</a:t>
            </a:r>
            <a:br>
              <a:rPr lang="en-US" dirty="0" smtClean="0"/>
            </a:br>
            <a:r>
              <a:rPr lang="en-US" sz="2700" dirty="0" smtClean="0"/>
              <a:t>Blue = Times during which HIRAD data are provided</a:t>
            </a:r>
            <a:endParaRPr lang="en-US" sz="2700" dirty="0"/>
          </a:p>
        </p:txBody>
      </p:sp>
      <p:pic>
        <p:nvPicPr>
          <p:cNvPr id="3" name="Picture 2" descr="Karl16Roll.withTi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2423" y="1371417"/>
            <a:ext cx="7315444" cy="54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595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104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WB-57 navigation data</vt:lpstr>
      <vt:lpstr>Earl Flight Track with Times of Start and Finish of Data Provided on GRIP Data Facility (v0)</vt:lpstr>
      <vt:lpstr>Earl Flight Pitch Angle Blue = Times during which HIRAD data are provided</vt:lpstr>
      <vt:lpstr>Earl Flight Roll Angle Blue = Times during which HIRAD data are provided</vt:lpstr>
      <vt:lpstr>Earl Flight True Heading Angle Blue = Times during which HIRAD data are provided</vt:lpstr>
      <vt:lpstr>Earl Flight Altitude Blue = Times during which HIRAD data are provided</vt:lpstr>
      <vt:lpstr>Karl (16 Sept) Flight Track with Times of Start and Finish of Data Provided on GRIP Data Facility (v0)</vt:lpstr>
      <vt:lpstr>Karl 16 Sept Flight Pitch Angle Blue = Times during which HIRAD data are provided</vt:lpstr>
      <vt:lpstr>Karl 16 Sept Flight Roll Angle Blue = Times during which HIRAD data are provided</vt:lpstr>
      <vt:lpstr>Karl 16 Sept Flight True Heading Angle Blue = Times during which HIRAD data are provided</vt:lpstr>
      <vt:lpstr>Karl 16 Sept Flight Altitude Blue = Times during which HIRAD data are provided</vt:lpstr>
    </vt:vector>
  </TitlesOfParts>
  <Company>NASA/MSFC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WB-57 navigation data</dc:title>
  <dc:creator>Timothy Miller</dc:creator>
  <cp:lastModifiedBy>Marilyn Drewry</cp:lastModifiedBy>
  <cp:revision>3</cp:revision>
  <dcterms:created xsi:type="dcterms:W3CDTF">2011-11-02T14:47:30Z</dcterms:created>
  <dcterms:modified xsi:type="dcterms:W3CDTF">2011-11-02T15:13:01Z</dcterms:modified>
</cp:coreProperties>
</file>